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  <p:sldMasterId id="2147483672" r:id="rId2"/>
  </p:sldMasterIdLst>
  <p:notesMasterIdLst>
    <p:notesMasterId r:id="rId44"/>
  </p:notesMasterIdLst>
  <p:sldIdLst>
    <p:sldId id="272" r:id="rId3"/>
    <p:sldId id="376" r:id="rId4"/>
    <p:sldId id="331" r:id="rId5"/>
    <p:sldId id="378" r:id="rId6"/>
    <p:sldId id="336" r:id="rId7"/>
    <p:sldId id="340" r:id="rId8"/>
    <p:sldId id="341" r:id="rId9"/>
    <p:sldId id="342" r:id="rId10"/>
    <p:sldId id="383" r:id="rId11"/>
    <p:sldId id="347" r:id="rId12"/>
    <p:sldId id="384" r:id="rId13"/>
    <p:sldId id="350" r:id="rId14"/>
    <p:sldId id="351" r:id="rId15"/>
    <p:sldId id="352" r:id="rId16"/>
    <p:sldId id="353" r:id="rId17"/>
    <p:sldId id="355" r:id="rId18"/>
    <p:sldId id="386" r:id="rId19"/>
    <p:sldId id="362" r:id="rId20"/>
    <p:sldId id="364" r:id="rId21"/>
    <p:sldId id="365" r:id="rId22"/>
    <p:sldId id="366" r:id="rId23"/>
    <p:sldId id="367" r:id="rId24"/>
    <p:sldId id="368" r:id="rId25"/>
    <p:sldId id="369" r:id="rId26"/>
    <p:sldId id="371" r:id="rId27"/>
    <p:sldId id="370" r:id="rId28"/>
    <p:sldId id="373" r:id="rId29"/>
    <p:sldId id="374" r:id="rId30"/>
    <p:sldId id="289" r:id="rId31"/>
    <p:sldId id="343" r:id="rId32"/>
    <p:sldId id="375" r:id="rId33"/>
    <p:sldId id="380" r:id="rId34"/>
    <p:sldId id="379" r:id="rId35"/>
    <p:sldId id="381" r:id="rId36"/>
    <p:sldId id="382" r:id="rId37"/>
    <p:sldId id="344" r:id="rId38"/>
    <p:sldId id="337" r:id="rId39"/>
    <p:sldId id="357" r:id="rId40"/>
    <p:sldId id="358" r:id="rId41"/>
    <p:sldId id="360" r:id="rId42"/>
    <p:sldId id="372" r:id="rId43"/>
  </p:sldIdLst>
  <p:sldSz cx="9144000" cy="6858000" type="screen4x3"/>
  <p:notesSz cx="6858000" cy="9144000"/>
  <p:custDataLst>
    <p:tags r:id="rId4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131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320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509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3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5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pos="295" userDrawn="1">
          <p15:clr>
            <a:srgbClr val="A4A3A4"/>
          </p15:clr>
        </p15:guide>
        <p15:guide id="9" userDrawn="1">
          <p15:clr>
            <a:srgbClr val="A4A3A4"/>
          </p15:clr>
        </p15:guide>
        <p15:guide id="10" pos="589" userDrawn="1">
          <p15:clr>
            <a:srgbClr val="A4A3A4"/>
          </p15:clr>
        </p15:guide>
        <p15:guide id="11" pos="5535" userDrawn="1">
          <p15:clr>
            <a:srgbClr val="A4A3A4"/>
          </p15:clr>
        </p15:guide>
        <p15:guide id="12" pos="5352" userDrawn="1">
          <p15:clr>
            <a:srgbClr val="A4A3A4"/>
          </p15:clr>
        </p15:guide>
        <p15:guide id="13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006600"/>
    <a:srgbClr val="006699"/>
    <a:srgbClr val="00A3B4"/>
    <a:srgbClr val="FFFFFF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ACD11-FA42-4097-9A35-EBE30CDFFD8A}" v="143" dt="2021-12-05T20:21:4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687" autoAdjust="0"/>
  </p:normalViewPr>
  <p:slideViewPr>
    <p:cSldViewPr showGuides="1">
      <p:cViewPr>
        <p:scale>
          <a:sx n="100" d="100"/>
          <a:sy n="100" d="100"/>
        </p:scale>
        <p:origin x="2118" y="318"/>
      </p:cViewPr>
      <p:guideLst>
        <p:guide orient="horz" pos="295"/>
        <p:guide orient="horz"/>
        <p:guide orient="horz" pos="5"/>
        <p:guide orient="horz" pos="4143"/>
        <p:guide orient="horz" pos="799"/>
        <p:guide orient="horz" pos="3975"/>
        <p:guide orient="horz" pos="1321"/>
        <p:guide pos="295"/>
        <p:guide/>
        <p:guide pos="589"/>
        <p:guide pos="5535"/>
        <p:guide pos="5352"/>
        <p:guide pos="57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kalue Tadesse" userId="cb03c03384de290f" providerId="LiveId" clId="{306ACD11-FA42-4097-9A35-EBE30CDFFD8A}"/>
    <pc:docChg chg="undo custSel addSld delSld modSld sldOrd">
      <pc:chgData name="Bekalue Tadesse" userId="cb03c03384de290f" providerId="LiveId" clId="{306ACD11-FA42-4097-9A35-EBE30CDFFD8A}" dt="2021-12-05T20:24:00.646" v="614" actId="20577"/>
      <pc:docMkLst>
        <pc:docMk/>
      </pc:docMkLst>
      <pc:sldChg chg="modSp mod">
        <pc:chgData name="Bekalue Tadesse" userId="cb03c03384de290f" providerId="LiveId" clId="{306ACD11-FA42-4097-9A35-EBE30CDFFD8A}" dt="2021-12-05T20:24:00.646" v="614" actId="20577"/>
        <pc:sldMkLst>
          <pc:docMk/>
          <pc:sldMk cId="2304389613" sldId="272"/>
        </pc:sldMkLst>
        <pc:spChg chg="mod">
          <ac:chgData name="Bekalue Tadesse" userId="cb03c03384de290f" providerId="LiveId" clId="{306ACD11-FA42-4097-9A35-EBE30CDFFD8A}" dt="2021-12-05T20:24:00.646" v="614" actId="20577"/>
          <ac:spMkLst>
            <pc:docMk/>
            <pc:sldMk cId="2304389613" sldId="272"/>
            <ac:spMk id="8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1:03.830" v="516" actId="20577"/>
          <ac:spMkLst>
            <pc:docMk/>
            <pc:sldMk cId="2304389613" sldId="272"/>
            <ac:spMk id="10" creationId="{AFA155C1-CFB1-49C6-8483-C927CC051A68}"/>
          </ac:spMkLst>
        </pc:spChg>
      </pc:sldChg>
      <pc:sldChg chg="addSp modSp mod">
        <pc:chgData name="Bekalue Tadesse" userId="cb03c03384de290f" providerId="LiveId" clId="{306ACD11-FA42-4097-9A35-EBE30CDFFD8A}" dt="2021-12-05T20:19:23.960" v="487" actId="1076"/>
        <pc:sldMkLst>
          <pc:docMk/>
          <pc:sldMk cId="1679687902" sldId="294"/>
        </pc:sldMkLst>
        <pc:spChg chg="add mod">
          <ac:chgData name="Bekalue Tadesse" userId="cb03c03384de290f" providerId="LiveId" clId="{306ACD11-FA42-4097-9A35-EBE30CDFFD8A}" dt="2021-12-05T20:19:23.960" v="487" actId="1076"/>
          <ac:spMkLst>
            <pc:docMk/>
            <pc:sldMk cId="1679687902" sldId="294"/>
            <ac:spMk id="2" creationId="{8E103EC0-66FC-4ECF-A4B8-7E325E1ADE8A}"/>
          </ac:spMkLst>
        </pc:spChg>
      </pc:sldChg>
      <pc:sldChg chg="addSp delSp modSp mod modTransition modAnim">
        <pc:chgData name="Bekalue Tadesse" userId="cb03c03384de290f" providerId="LiveId" clId="{306ACD11-FA42-4097-9A35-EBE30CDFFD8A}" dt="2021-12-05T20:13:42.884" v="414"/>
        <pc:sldMkLst>
          <pc:docMk/>
          <pc:sldMk cId="3682549440" sldId="307"/>
        </pc:sldMkLst>
        <pc:spChg chg="del">
          <ac:chgData name="Bekalue Tadesse" userId="cb03c03384de290f" providerId="LiveId" clId="{306ACD11-FA42-4097-9A35-EBE30CDFFD8A}" dt="2021-12-05T19:33:35.213" v="13" actId="478"/>
          <ac:spMkLst>
            <pc:docMk/>
            <pc:sldMk cId="3682549440" sldId="307"/>
            <ac:spMk id="2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38.129" v="302" actId="120"/>
          <ac:spMkLst>
            <pc:docMk/>
            <pc:sldMk cId="3682549440" sldId="307"/>
            <ac:spMk id="3" creationId="{5442D472-771E-48FF-A8D8-9A1AF2E1E342}"/>
          </ac:spMkLst>
        </pc:spChg>
        <pc:spChg chg="mod">
          <ac:chgData name="Bekalue Tadesse" userId="cb03c03384de290f" providerId="LiveId" clId="{306ACD11-FA42-4097-9A35-EBE30CDFFD8A}" dt="2021-12-05T19:58:42.792" v="260" actId="20577"/>
          <ac:spMkLst>
            <pc:docMk/>
            <pc:sldMk cId="3682549440" sldId="307"/>
            <ac:spMk id="4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40.662" v="303" actId="120"/>
          <ac:spMkLst>
            <pc:docMk/>
            <pc:sldMk cId="3682549440" sldId="307"/>
            <ac:spMk id="9" creationId="{7D70AB24-B38C-4440-AA43-AD2A5FD77164}"/>
          </ac:spMkLst>
        </pc:spChg>
        <pc:spChg chg="add mod">
          <ac:chgData name="Bekalue Tadesse" userId="cb03c03384de290f" providerId="LiveId" clId="{306ACD11-FA42-4097-9A35-EBE30CDFFD8A}" dt="2021-12-05T20:08:25.779" v="322" actId="20577"/>
          <ac:spMkLst>
            <pc:docMk/>
            <pc:sldMk cId="3682549440" sldId="307"/>
            <ac:spMk id="10" creationId="{FBFDA162-D138-41CF-A334-B78D2704C75A}"/>
          </ac:spMkLst>
        </pc:spChg>
        <pc:spChg chg="add mod">
          <ac:chgData name="Bekalue Tadesse" userId="cb03c03384de290f" providerId="LiveId" clId="{306ACD11-FA42-4097-9A35-EBE30CDFFD8A}" dt="2021-12-05T19:44:59.633" v="142" actId="1076"/>
          <ac:spMkLst>
            <pc:docMk/>
            <pc:sldMk cId="3682549440" sldId="307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07:45.376" v="305" actId="120"/>
          <ac:spMkLst>
            <pc:docMk/>
            <pc:sldMk cId="3682549440" sldId="307"/>
            <ac:spMk id="12" creationId="{DF4EDA44-BF91-4476-B569-52433C283547}"/>
          </ac:spMkLst>
        </pc:spChg>
        <pc:spChg chg="add mod">
          <ac:chgData name="Bekalue Tadesse" userId="cb03c03384de290f" providerId="LiveId" clId="{306ACD11-FA42-4097-9A35-EBE30CDFFD8A}" dt="2021-12-05T20:07:48.173" v="306" actId="120"/>
          <ac:spMkLst>
            <pc:docMk/>
            <pc:sldMk cId="3682549440" sldId="307"/>
            <ac:spMk id="13" creationId="{12F9C7DC-767F-42CF-A4C0-6EE5B88805C5}"/>
          </ac:spMkLst>
        </pc:spChg>
        <pc:spChg chg="add mod">
          <ac:chgData name="Bekalue Tadesse" userId="cb03c03384de290f" providerId="LiveId" clId="{306ACD11-FA42-4097-9A35-EBE30CDFFD8A}" dt="2021-12-05T19:58:32.287" v="252"/>
          <ac:spMkLst>
            <pc:docMk/>
            <pc:sldMk cId="3682549440" sldId="307"/>
            <ac:spMk id="14" creationId="{A50CFB0A-DC3F-42CA-B660-B2362DBEFBBB}"/>
          </ac:spMkLst>
        </pc:spChg>
        <pc:spChg chg="add mod">
          <ac:chgData name="Bekalue Tadesse" userId="cb03c03384de290f" providerId="LiveId" clId="{306ACD11-FA42-4097-9A35-EBE30CDFFD8A}" dt="2021-12-05T20:07:51.152" v="307" actId="120"/>
          <ac:spMkLst>
            <pc:docMk/>
            <pc:sldMk cId="3682549440" sldId="307"/>
            <ac:spMk id="15" creationId="{FC7E06B0-6157-4772-BDD0-32341E049A9F}"/>
          </ac:spMkLst>
        </pc:spChg>
        <pc:spChg chg="add mod">
          <ac:chgData name="Bekalue Tadesse" userId="cb03c03384de290f" providerId="LiveId" clId="{306ACD11-FA42-4097-9A35-EBE30CDFFD8A}" dt="2021-12-05T20:07:54.023" v="308" actId="120"/>
          <ac:spMkLst>
            <pc:docMk/>
            <pc:sldMk cId="3682549440" sldId="307"/>
            <ac:spMk id="46" creationId="{CBF4C8BA-271A-4C31-91F7-39F5F57AD904}"/>
          </ac:spMkLst>
        </pc:spChg>
        <pc:grpChg chg="add mod">
          <ac:chgData name="Bekalue Tadesse" userId="cb03c03384de290f" providerId="LiveId" clId="{306ACD11-FA42-4097-9A35-EBE30CDFFD8A}" dt="2021-12-05T19:46:07.077" v="156" actId="1076"/>
          <ac:grpSpMkLst>
            <pc:docMk/>
            <pc:sldMk cId="3682549440" sldId="307"/>
            <ac:grpSpMk id="30" creationId="{4F2DDCCD-D7EF-44E6-98DC-88CB919849A5}"/>
          </ac:grpSpMkLst>
        </pc:grpChg>
        <pc:grpChg chg="add mod">
          <ac:chgData name="Bekalue Tadesse" userId="cb03c03384de290f" providerId="LiveId" clId="{306ACD11-FA42-4097-9A35-EBE30CDFFD8A}" dt="2021-12-05T19:45:23.093" v="149" actId="1076"/>
          <ac:grpSpMkLst>
            <pc:docMk/>
            <pc:sldMk cId="3682549440" sldId="307"/>
            <ac:grpSpMk id="31" creationId="{1499B25C-C634-4449-8817-64AD1C138FE1}"/>
          </ac:grpSpMkLst>
        </pc:grpChg>
        <pc:grpChg chg="add mod">
          <ac:chgData name="Bekalue Tadesse" userId="cb03c03384de290f" providerId="LiveId" clId="{306ACD11-FA42-4097-9A35-EBE30CDFFD8A}" dt="2021-12-05T19:45:47.976" v="153" actId="1076"/>
          <ac:grpSpMkLst>
            <pc:docMk/>
            <pc:sldMk cId="3682549440" sldId="307"/>
            <ac:grpSpMk id="32" creationId="{B66AE2EB-FF24-4262-8BF2-DED68A963C14}"/>
          </ac:grpSpMkLst>
        </pc:grpChg>
        <pc:picChg chg="add del mod">
          <ac:chgData name="Bekalue Tadesse" userId="cb03c03384de290f" providerId="LiveId" clId="{306ACD11-FA42-4097-9A35-EBE30CDFFD8A}" dt="2021-12-05T19:49:13.160" v="169" actId="478"/>
          <ac:picMkLst>
            <pc:docMk/>
            <pc:sldMk cId="3682549440" sldId="307"/>
            <ac:picMk id="50" creationId="{3814E12E-55A3-4A71-8B0D-1328A75C1B31}"/>
          </ac:picMkLst>
        </pc:picChg>
        <pc:picChg chg="add del mod">
          <ac:chgData name="Bekalue Tadesse" userId="cb03c03384de290f" providerId="LiveId" clId="{306ACD11-FA42-4097-9A35-EBE30CDFFD8A}" dt="2021-12-05T19:50:05.748" v="175" actId="478"/>
          <ac:picMkLst>
            <pc:docMk/>
            <pc:sldMk cId="3682549440" sldId="307"/>
            <ac:picMk id="52" creationId="{CDC7E081-6CFF-454D-B053-E53E795B749A}"/>
          </ac:picMkLst>
        </pc:picChg>
        <pc:picChg chg="add mod modCrop">
          <ac:chgData name="Bekalue Tadesse" userId="cb03c03384de290f" providerId="LiveId" clId="{306ACD11-FA42-4097-9A35-EBE30CDFFD8A}" dt="2021-12-05T19:51:18.155" v="188" actId="1076"/>
          <ac:picMkLst>
            <pc:docMk/>
            <pc:sldMk cId="3682549440" sldId="307"/>
            <ac:picMk id="54" creationId="{8F0B236D-8991-41CB-9102-056D79F8069F}"/>
          </ac:picMkLst>
        </pc:picChg>
        <pc:picChg chg="add mod">
          <ac:chgData name="Bekalue Tadesse" userId="cb03c03384de290f" providerId="LiveId" clId="{306ACD11-FA42-4097-9A35-EBE30CDFFD8A}" dt="2021-12-05T19:51:25.460" v="190" actId="1076"/>
          <ac:picMkLst>
            <pc:docMk/>
            <pc:sldMk cId="3682549440" sldId="307"/>
            <ac:picMk id="55" creationId="{681E0936-CB79-4A05-82B7-E5090F0EC23B}"/>
          </ac:picMkLst>
        </pc:picChg>
        <pc:picChg chg="add mod">
          <ac:chgData name="Bekalue Tadesse" userId="cb03c03384de290f" providerId="LiveId" clId="{306ACD11-FA42-4097-9A35-EBE30CDFFD8A}" dt="2021-12-05T19:51:34.261" v="192" actId="1076"/>
          <ac:picMkLst>
            <pc:docMk/>
            <pc:sldMk cId="3682549440" sldId="307"/>
            <ac:picMk id="56" creationId="{E5683189-89E0-493D-8E98-38E1D3B8D8B6}"/>
          </ac:picMkLst>
        </pc:picChg>
        <pc:picChg chg="add mod">
          <ac:chgData name="Bekalue Tadesse" userId="cb03c03384de290f" providerId="LiveId" clId="{306ACD11-FA42-4097-9A35-EBE30CDFFD8A}" dt="2021-12-05T19:51:40.712" v="194" actId="1076"/>
          <ac:picMkLst>
            <pc:docMk/>
            <pc:sldMk cId="3682549440" sldId="307"/>
            <ac:picMk id="57" creationId="{967AD9C0-C78B-4725-A85D-181227E3C401}"/>
          </ac:picMkLst>
        </pc:picChg>
        <pc:picChg chg="add mod">
          <ac:chgData name="Bekalue Tadesse" userId="cb03c03384de290f" providerId="LiveId" clId="{306ACD11-FA42-4097-9A35-EBE30CDFFD8A}" dt="2021-12-05T19:51:45.264" v="196" actId="1076"/>
          <ac:picMkLst>
            <pc:docMk/>
            <pc:sldMk cId="3682549440" sldId="307"/>
            <ac:picMk id="58" creationId="{49FB2315-F2AA-4ACE-A6DC-D3F58A1D79DA}"/>
          </ac:picMkLst>
        </pc:picChg>
        <pc:picChg chg="add mod">
          <ac:chgData name="Bekalue Tadesse" userId="cb03c03384de290f" providerId="LiveId" clId="{306ACD11-FA42-4097-9A35-EBE30CDFFD8A}" dt="2021-12-05T19:52:46.525" v="205" actId="1076"/>
          <ac:picMkLst>
            <pc:docMk/>
            <pc:sldMk cId="3682549440" sldId="307"/>
            <ac:picMk id="60" creationId="{98BCC7EB-A59E-43EE-93F0-D6C2984D0184}"/>
          </ac:picMkLst>
        </pc:picChg>
        <pc:picChg chg="add del mod">
          <ac:chgData name="Bekalue Tadesse" userId="cb03c03384de290f" providerId="LiveId" clId="{306ACD11-FA42-4097-9A35-EBE30CDFFD8A}" dt="2021-12-05T19:52:56.787" v="207" actId="478"/>
          <ac:picMkLst>
            <pc:docMk/>
            <pc:sldMk cId="3682549440" sldId="307"/>
            <ac:picMk id="61" creationId="{84C0A560-A5DF-46AA-B87C-2C81C07273C5}"/>
          </ac:picMkLst>
        </pc:picChg>
        <pc:picChg chg="add del mod">
          <ac:chgData name="Bekalue Tadesse" userId="cb03c03384de290f" providerId="LiveId" clId="{306ACD11-FA42-4097-9A35-EBE30CDFFD8A}" dt="2021-12-05T19:55:44.505" v="219" actId="478"/>
          <ac:picMkLst>
            <pc:docMk/>
            <pc:sldMk cId="3682549440" sldId="307"/>
            <ac:picMk id="63" creationId="{8CE049A5-EA73-475D-BF54-CA7457E7D083}"/>
          </ac:picMkLst>
        </pc:picChg>
        <pc:picChg chg="add mod">
          <ac:chgData name="Bekalue Tadesse" userId="cb03c03384de290f" providerId="LiveId" clId="{306ACD11-FA42-4097-9A35-EBE30CDFFD8A}" dt="2021-12-05T19:56:53.668" v="242" actId="1440"/>
          <ac:picMkLst>
            <pc:docMk/>
            <pc:sldMk cId="3682549440" sldId="307"/>
            <ac:picMk id="65" creationId="{92EFFA2A-3055-42FC-91AA-D135FD7C8560}"/>
          </ac:picMkLst>
        </pc:picChg>
        <pc:picChg chg="add del mod">
          <ac:chgData name="Bekalue Tadesse" userId="cb03c03384de290f" providerId="LiveId" clId="{306ACD11-FA42-4097-9A35-EBE30CDFFD8A}" dt="2021-12-05T20:05:50.646" v="300" actId="478"/>
          <ac:picMkLst>
            <pc:docMk/>
            <pc:sldMk cId="3682549440" sldId="307"/>
            <ac:picMk id="66" creationId="{805A7836-E80B-417A-86EE-98011858695B}"/>
          </ac:picMkLst>
        </pc:pic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7" creationId="{5A556DFA-8C51-477B-894F-8A8E17ADC225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9" creationId="{673D0485-19F9-4418-AF77-D6E687C373F8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21" creationId="{BA48E74B-AA2D-47BF-89A2-A12BC1E79674}"/>
          </ac:cxnSpMkLst>
        </pc:cxnChg>
        <pc:cxnChg chg="add mod">
          <ac:chgData name="Bekalue Tadesse" userId="cb03c03384de290f" providerId="LiveId" clId="{306ACD11-FA42-4097-9A35-EBE30CDFFD8A}" dt="2021-12-05T19:45:31.969" v="150" actId="14100"/>
          <ac:cxnSpMkLst>
            <pc:docMk/>
            <pc:sldMk cId="3682549440" sldId="307"/>
            <ac:cxnSpMk id="23" creationId="{3596A72F-2795-46AC-A63F-2FCC913FB4A3}"/>
          </ac:cxnSpMkLst>
        </pc:cxnChg>
        <pc:cxnChg chg="add mod">
          <ac:chgData name="Bekalue Tadesse" userId="cb03c03384de290f" providerId="LiveId" clId="{306ACD11-FA42-4097-9A35-EBE30CDFFD8A}" dt="2021-12-05T19:45:44.840" v="152" actId="14100"/>
          <ac:cxnSpMkLst>
            <pc:docMk/>
            <pc:sldMk cId="3682549440" sldId="307"/>
            <ac:cxnSpMk id="25" creationId="{A5EF8581-C635-40DA-A57F-1D6A44A2A5A9}"/>
          </ac:cxnSpMkLst>
        </pc:cxnChg>
        <pc:cxnChg chg="add mod">
          <ac:chgData name="Bekalue Tadesse" userId="cb03c03384de290f" providerId="LiveId" clId="{306ACD11-FA42-4097-9A35-EBE30CDFFD8A}" dt="2021-12-05T19:46:12.591" v="157" actId="14100"/>
          <ac:cxnSpMkLst>
            <pc:docMk/>
            <pc:sldMk cId="3682549440" sldId="307"/>
            <ac:cxnSpMk id="27" creationId="{1406850A-8F92-48CD-9455-6C089869552A}"/>
          </ac:cxnSpMkLst>
        </pc:cxnChg>
        <pc:cxnChg chg="add mod">
          <ac:chgData name="Bekalue Tadesse" userId="cb03c03384de290f" providerId="LiveId" clId="{306ACD11-FA42-4097-9A35-EBE30CDFFD8A}" dt="2021-12-05T19:45:55.713" v="154" actId="14100"/>
          <ac:cxnSpMkLst>
            <pc:docMk/>
            <pc:sldMk cId="3682549440" sldId="307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19:47:00.282" v="163" actId="208"/>
          <ac:cxnSpMkLst>
            <pc:docMk/>
            <pc:sldMk cId="3682549440" sldId="307"/>
            <ac:cxnSpMk id="48" creationId="{CDFA41CC-3133-4DD8-A7A4-A62A3F1F8C53}"/>
          </ac:cxnSpMkLst>
        </pc:cxnChg>
      </pc:sldChg>
      <pc:sldChg chg="delSp modSp mod">
        <pc:chgData name="Bekalue Tadesse" userId="cb03c03384de290f" providerId="LiveId" clId="{306ACD11-FA42-4097-9A35-EBE30CDFFD8A}" dt="2021-12-05T20:19:42.232" v="488" actId="2710"/>
        <pc:sldMkLst>
          <pc:docMk/>
          <pc:sldMk cId="3137190517" sldId="319"/>
        </pc:sldMkLst>
        <pc:spChg chg="mod">
          <ac:chgData name="Bekalue Tadesse" userId="cb03c03384de290f" providerId="LiveId" clId="{306ACD11-FA42-4097-9A35-EBE30CDFFD8A}" dt="2021-12-05T20:19:42.232" v="488" actId="2710"/>
          <ac:spMkLst>
            <pc:docMk/>
            <pc:sldMk cId="3137190517" sldId="319"/>
            <ac:spMk id="8" creationId="{6F712886-54D6-491D-8150-11CEBC0116FE}"/>
          </ac:spMkLst>
        </pc:spChg>
        <pc:spChg chg="del mod">
          <ac:chgData name="Bekalue Tadesse" userId="cb03c03384de290f" providerId="LiveId" clId="{306ACD11-FA42-4097-9A35-EBE30CDFFD8A}" dt="2021-12-05T20:18:05.490" v="436" actId="478"/>
          <ac:spMkLst>
            <pc:docMk/>
            <pc:sldMk cId="3137190517" sldId="319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2.474" v="517" actId="478"/>
        <pc:sldMkLst>
          <pc:docMk/>
          <pc:sldMk cId="3534972152" sldId="320"/>
        </pc:sldMkLst>
        <pc:spChg chg="del">
          <ac:chgData name="Bekalue Tadesse" userId="cb03c03384de290f" providerId="LiveId" clId="{306ACD11-FA42-4097-9A35-EBE30CDFFD8A}" dt="2021-12-05T20:21:12.474" v="517" actId="478"/>
          <ac:spMkLst>
            <pc:docMk/>
            <pc:sldMk cId="3534972152" sldId="320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22.870" v="519" actId="478"/>
        <pc:sldMkLst>
          <pc:docMk/>
          <pc:sldMk cId="3535899635" sldId="321"/>
        </pc:sldMkLst>
        <pc:spChg chg="del">
          <ac:chgData name="Bekalue Tadesse" userId="cb03c03384de290f" providerId="LiveId" clId="{306ACD11-FA42-4097-9A35-EBE30CDFFD8A}" dt="2021-12-05T20:21:22.870" v="519" actId="478"/>
          <ac:spMkLst>
            <pc:docMk/>
            <pc:sldMk cId="3535899635" sldId="321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7.223" v="518" actId="478"/>
        <pc:sldMkLst>
          <pc:docMk/>
          <pc:sldMk cId="2337741921" sldId="322"/>
        </pc:sldMkLst>
        <pc:spChg chg="del">
          <ac:chgData name="Bekalue Tadesse" userId="cb03c03384de290f" providerId="LiveId" clId="{306ACD11-FA42-4097-9A35-EBE30CDFFD8A}" dt="2021-12-05T20:21:17.223" v="518" actId="478"/>
          <ac:spMkLst>
            <pc:docMk/>
            <pc:sldMk cId="2337741921" sldId="322"/>
            <ac:spMk id="9" creationId="{0B968635-B28A-401A-8E80-AE6039BDF648}"/>
          </ac:spMkLst>
        </pc:spChg>
      </pc:sldChg>
      <pc:sldChg chg="delSp modSp mod">
        <pc:chgData name="Bekalue Tadesse" userId="cb03c03384de290f" providerId="LiveId" clId="{306ACD11-FA42-4097-9A35-EBE30CDFFD8A}" dt="2021-12-05T20:20:51.239" v="508" actId="478"/>
        <pc:sldMkLst>
          <pc:docMk/>
          <pc:sldMk cId="676170555" sldId="324"/>
        </pc:sldMkLst>
        <pc:spChg chg="del">
          <ac:chgData name="Bekalue Tadesse" userId="cb03c03384de290f" providerId="LiveId" clId="{306ACD11-FA42-4097-9A35-EBE30CDFFD8A}" dt="2021-12-05T20:20:51.239" v="508" actId="478"/>
          <ac:spMkLst>
            <pc:docMk/>
            <pc:sldMk cId="676170555" sldId="324"/>
            <ac:spMk id="9" creationId="{0B968635-B28A-401A-8E80-AE6039BDF648}"/>
          </ac:spMkLst>
        </pc:spChg>
        <pc:graphicFrameChg chg="mod modGraphic">
          <ac:chgData name="Bekalue Tadesse" userId="cb03c03384de290f" providerId="LiveId" clId="{306ACD11-FA42-4097-9A35-EBE30CDFFD8A}" dt="2021-12-05T20:20:41.401" v="507" actId="20577"/>
          <ac:graphicFrameMkLst>
            <pc:docMk/>
            <pc:sldMk cId="676170555" sldId="324"/>
            <ac:graphicFrameMk id="11" creationId="{AFE7DDFF-BA64-4017-820F-9950B0D9F37F}"/>
          </ac:graphicFrameMkLst>
        </pc:graphicFrameChg>
      </pc:sldChg>
      <pc:sldChg chg="addSp delSp modSp add mod modTransition delAnim modAnim">
        <pc:chgData name="Bekalue Tadesse" userId="cb03c03384de290f" providerId="LiveId" clId="{306ACD11-FA42-4097-9A35-EBE30CDFFD8A}" dt="2021-12-05T20:16:42.111" v="434"/>
        <pc:sldMkLst>
          <pc:docMk/>
          <pc:sldMk cId="3241557249" sldId="326"/>
        </pc:sldMkLst>
        <pc:spChg chg="del">
          <ac:chgData name="Bekalue Tadesse" userId="cb03c03384de290f" providerId="LiveId" clId="{306ACD11-FA42-4097-9A35-EBE30CDFFD8A}" dt="2021-12-05T20:09:27.697" v="331" actId="478"/>
          <ac:spMkLst>
            <pc:docMk/>
            <pc:sldMk cId="3241557249" sldId="326"/>
            <ac:spMk id="3" creationId="{5442D472-771E-48FF-A8D8-9A1AF2E1E342}"/>
          </ac:spMkLst>
        </pc:spChg>
        <pc:spChg chg="del">
          <ac:chgData name="Bekalue Tadesse" userId="cb03c03384de290f" providerId="LiveId" clId="{306ACD11-FA42-4097-9A35-EBE30CDFFD8A}" dt="2021-12-05T20:09:28.592" v="332" actId="478"/>
          <ac:spMkLst>
            <pc:docMk/>
            <pc:sldMk cId="3241557249" sldId="326"/>
            <ac:spMk id="9" creationId="{7D70AB24-B38C-4440-AA43-AD2A5FD77164}"/>
          </ac:spMkLst>
        </pc:spChg>
        <pc:spChg chg="del">
          <ac:chgData name="Bekalue Tadesse" userId="cb03c03384de290f" providerId="LiveId" clId="{306ACD11-FA42-4097-9A35-EBE30CDFFD8A}" dt="2021-12-05T20:09:29.514" v="333" actId="478"/>
          <ac:spMkLst>
            <pc:docMk/>
            <pc:sldMk cId="3241557249" sldId="326"/>
            <ac:spMk id="10" creationId="{FBFDA162-D138-41CF-A334-B78D2704C75A}"/>
          </ac:spMkLst>
        </pc:spChg>
        <pc:spChg chg="del">
          <ac:chgData name="Bekalue Tadesse" userId="cb03c03384de290f" providerId="LiveId" clId="{306ACD11-FA42-4097-9A35-EBE30CDFFD8A}" dt="2021-12-05T20:09:15.784" v="324" actId="478"/>
          <ac:spMkLst>
            <pc:docMk/>
            <pc:sldMk cId="3241557249" sldId="326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16:12.870" v="433" actId="1076"/>
          <ac:spMkLst>
            <pc:docMk/>
            <pc:sldMk cId="3241557249" sldId="326"/>
            <ac:spMk id="26" creationId="{8DD3EC05-ACEC-4E3A-B3B9-D2422A4F5F16}"/>
          </ac:spMkLst>
        </pc:spChg>
        <pc:spChg chg="add mod">
          <ac:chgData name="Bekalue Tadesse" userId="cb03c03384de290f" providerId="LiveId" clId="{306ACD11-FA42-4097-9A35-EBE30CDFFD8A}" dt="2021-12-05T20:11:51.509" v="406" actId="404"/>
          <ac:spMkLst>
            <pc:docMk/>
            <pc:sldMk cId="3241557249" sldId="326"/>
            <ac:spMk id="33" creationId="{85364FCC-CB5B-484B-8BFB-B0BBFCE080B1}"/>
          </ac:spMkLst>
        </pc:spChg>
        <pc:spChg chg="del">
          <ac:chgData name="Bekalue Tadesse" userId="cb03c03384de290f" providerId="LiveId" clId="{306ACD11-FA42-4097-9A35-EBE30CDFFD8A}" dt="2021-12-05T20:09:30.744" v="334" actId="478"/>
          <ac:spMkLst>
            <pc:docMk/>
            <pc:sldMk cId="3241557249" sldId="326"/>
            <ac:spMk id="46" creationId="{CBF4C8BA-271A-4C31-91F7-39F5F57AD904}"/>
          </ac:spMkLst>
        </pc:spChg>
        <pc:grpChg chg="del">
          <ac:chgData name="Bekalue Tadesse" userId="cb03c03384de290f" providerId="LiveId" clId="{306ACD11-FA42-4097-9A35-EBE30CDFFD8A}" dt="2021-12-05T20:09:23.497" v="328" actId="478"/>
          <ac:grpSpMkLst>
            <pc:docMk/>
            <pc:sldMk cId="3241557249" sldId="326"/>
            <ac:grpSpMk id="30" creationId="{4F2DDCCD-D7EF-44E6-98DC-88CB919849A5}"/>
          </ac:grpSpMkLst>
        </pc:grpChg>
        <pc:grpChg chg="del">
          <ac:chgData name="Bekalue Tadesse" userId="cb03c03384de290f" providerId="LiveId" clId="{306ACD11-FA42-4097-9A35-EBE30CDFFD8A}" dt="2021-12-05T20:09:22.391" v="327" actId="478"/>
          <ac:grpSpMkLst>
            <pc:docMk/>
            <pc:sldMk cId="3241557249" sldId="326"/>
            <ac:grpSpMk id="31" creationId="{1499B25C-C634-4449-8817-64AD1C138FE1}"/>
          </ac:grpSpMkLst>
        </pc:grpChg>
        <pc:grpChg chg="del">
          <ac:chgData name="Bekalue Tadesse" userId="cb03c03384de290f" providerId="LiveId" clId="{306ACD11-FA42-4097-9A35-EBE30CDFFD8A}" dt="2021-12-05T20:09:21.529" v="326" actId="478"/>
          <ac:grpSpMkLst>
            <pc:docMk/>
            <pc:sldMk cId="3241557249" sldId="326"/>
            <ac:grpSpMk id="32" creationId="{B66AE2EB-FF24-4262-8BF2-DED68A963C14}"/>
          </ac:grpSpMkLst>
        </pc:grp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54" creationId="{8F0B236D-8991-41CB-9102-056D79F8069F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5" creationId="{681E0936-CB79-4A05-82B7-E5090F0EC23B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6" creationId="{E5683189-89E0-493D-8E98-38E1D3B8D8B6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7" creationId="{967AD9C0-C78B-4725-A85D-181227E3C401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8" creationId="{49FB2315-F2AA-4ACE-A6DC-D3F58A1D79DA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60" creationId="{98BCC7EB-A59E-43EE-93F0-D6C2984D0184}"/>
          </ac:picMkLst>
        </pc:pic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65" creationId="{92EFFA2A-3055-42FC-91AA-D135FD7C8560}"/>
          </ac:picMkLst>
        </pc:picChg>
        <pc:cxnChg chg="add mod">
          <ac:chgData name="Bekalue Tadesse" userId="cb03c03384de290f" providerId="LiveId" clId="{306ACD11-FA42-4097-9A35-EBE30CDFFD8A}" dt="2021-12-05T20:15:07.074" v="418" actId="14100"/>
          <ac:cxnSpMkLst>
            <pc:docMk/>
            <pc:sldMk cId="3241557249" sldId="326"/>
            <ac:cxnSpMk id="8" creationId="{FDD084A3-BDDD-4D92-A1E7-54AE83BBDBD9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7" creationId="{5A556DFA-8C51-477B-894F-8A8E17ADC225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9" creationId="{673D0485-19F9-4418-AF77-D6E687C373F8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21" creationId="{BA48E74B-AA2D-47BF-89A2-A12BC1E79674}"/>
          </ac:cxnSpMkLst>
        </pc:cxnChg>
        <pc:cxnChg chg="mod">
          <ac:chgData name="Bekalue Tadesse" userId="cb03c03384de290f" providerId="LiveId" clId="{306ACD11-FA42-4097-9A35-EBE30CDFFD8A}" dt="2021-12-05T20:09:21.529" v="326" actId="478"/>
          <ac:cxnSpMkLst>
            <pc:docMk/>
            <pc:sldMk cId="3241557249" sldId="326"/>
            <ac:cxnSpMk id="23" creationId="{3596A72F-2795-46AC-A63F-2FCC913FB4A3}"/>
          </ac:cxnSpMkLst>
        </pc:cxnChg>
        <pc:cxnChg chg="mod">
          <ac:chgData name="Bekalue Tadesse" userId="cb03c03384de290f" providerId="LiveId" clId="{306ACD11-FA42-4097-9A35-EBE30CDFFD8A}" dt="2021-12-05T20:09:22.391" v="327" actId="478"/>
          <ac:cxnSpMkLst>
            <pc:docMk/>
            <pc:sldMk cId="3241557249" sldId="326"/>
            <ac:cxnSpMk id="25" creationId="{A5EF8581-C635-40DA-A57F-1D6A44A2A5A9}"/>
          </ac:cxnSpMkLst>
        </pc:cxnChg>
        <pc:cxnChg chg="mod">
          <ac:chgData name="Bekalue Tadesse" userId="cb03c03384de290f" providerId="LiveId" clId="{306ACD11-FA42-4097-9A35-EBE30CDFFD8A}" dt="2021-12-05T20:09:23.497" v="328" actId="478"/>
          <ac:cxnSpMkLst>
            <pc:docMk/>
            <pc:sldMk cId="3241557249" sldId="326"/>
            <ac:cxnSpMk id="27" creationId="{1406850A-8F92-48CD-9455-6C089869552A}"/>
          </ac:cxnSpMkLst>
        </pc:cxnChg>
        <pc:cxnChg chg="del mod">
          <ac:chgData name="Bekalue Tadesse" userId="cb03c03384de290f" providerId="LiveId" clId="{306ACD11-FA42-4097-9A35-EBE30CDFFD8A}" dt="2021-12-05T20:09:26.775" v="330" actId="478"/>
          <ac:cxnSpMkLst>
            <pc:docMk/>
            <pc:sldMk cId="3241557249" sldId="326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20:15:42.956" v="422" actId="14100"/>
          <ac:cxnSpMkLst>
            <pc:docMk/>
            <pc:sldMk cId="3241557249" sldId="326"/>
            <ac:cxnSpMk id="39" creationId="{6819E795-14FE-40B8-8E56-ED70989A3B9F}"/>
          </ac:cxnSpMkLst>
        </pc:cxnChg>
        <pc:cxnChg chg="del mod">
          <ac:chgData name="Bekalue Tadesse" userId="cb03c03384de290f" providerId="LiveId" clId="{306ACD11-FA42-4097-9A35-EBE30CDFFD8A}" dt="2021-12-05T20:09:25.283" v="329" actId="478"/>
          <ac:cxnSpMkLst>
            <pc:docMk/>
            <pc:sldMk cId="3241557249" sldId="326"/>
            <ac:cxnSpMk id="48" creationId="{CDFA41CC-3133-4DD8-A7A4-A62A3F1F8C53}"/>
          </ac:cxnSpMkLst>
        </pc:cxnChg>
      </pc:sldChg>
      <pc:sldChg chg="modSp add del mod ord">
        <pc:chgData name="Bekalue Tadesse" userId="cb03c03384de290f" providerId="LiveId" clId="{306ACD11-FA42-4097-9A35-EBE30CDFFD8A}" dt="2021-12-05T20:22:34.431" v="572" actId="47"/>
        <pc:sldMkLst>
          <pc:docMk/>
          <pc:sldMk cId="288187707" sldId="327"/>
        </pc:sldMkLst>
        <pc:spChg chg="mod">
          <ac:chgData name="Bekalue Tadesse" userId="cb03c03384de290f" providerId="LiveId" clId="{306ACD11-FA42-4097-9A35-EBE30CDFFD8A}" dt="2021-12-05T20:22:06.562" v="553" actId="20577"/>
          <ac:spMkLst>
            <pc:docMk/>
            <pc:sldMk cId="288187707" sldId="327"/>
            <ac:spMk id="4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2:27.289" v="570" actId="5793"/>
          <ac:spMkLst>
            <pc:docMk/>
            <pc:sldMk cId="288187707" sldId="327"/>
            <ac:spMk id="8" creationId="{6F712886-54D6-491D-8150-11CEBC011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268763"/>
            <a:ext cx="8782051" cy="531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3" y="6570000"/>
            <a:ext cx="8785225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2" y="1808166"/>
            <a:ext cx="5814287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698751" y="3136899"/>
            <a:ext cx="4708536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801" b="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D413-41BB-48B5-BE69-F5BAD24E8559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89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41" y="2844794"/>
            <a:ext cx="757872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41" y="2443150"/>
            <a:ext cx="757872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21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8" y="2844794"/>
            <a:ext cx="498635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38" y="2443150"/>
            <a:ext cx="498635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5922983" y="1493812"/>
            <a:ext cx="2862244" cy="4746691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CED06B5-6E60-4D4C-A244-562DDFEC451D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86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9" y="2844798"/>
            <a:ext cx="504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935039" y="2443150"/>
            <a:ext cx="5040000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6726269" y="2004999"/>
            <a:ext cx="2205009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6215087" y="3538540"/>
            <a:ext cx="1643085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935037" y="4268802"/>
            <a:ext cx="504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801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801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801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801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801">
                <a:latin typeface="+mn-lt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5C4EE3-5AED-4F9B-B9C7-20D7A7E5C948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98424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468313" y="909604"/>
            <a:ext cx="8316912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468313" y="1268415"/>
            <a:ext cx="8316912" cy="489906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1">
                <a:latin typeface="+mn-lt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3" y="6575430"/>
            <a:ext cx="8785225" cy="287999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5041" y="1822430"/>
            <a:ext cx="7578725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468317" y="6575430"/>
            <a:ext cx="671465" cy="2825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EB86C98-530F-4B9F-946D-F9B68292FBB5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139779" y="6569118"/>
            <a:ext cx="7193060" cy="2888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8332842" y="6569118"/>
            <a:ext cx="452387" cy="288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" y="1268413"/>
            <a:ext cx="8785225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332659"/>
            <a:ext cx="3204000" cy="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7pPr>
      <a:lvl8pPr marL="1371531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3" indent="-22858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1" indent="-22858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6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7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2819375" y="6296821"/>
            <a:ext cx="5965851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801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8313" y="468316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2928917" y="6411961"/>
            <a:ext cx="693747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6418BEE-72C8-414A-9B94-8C9E91A22771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2662" y="6429465"/>
            <a:ext cx="474669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6328" y="6411961"/>
            <a:ext cx="488899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2" y="1268418"/>
            <a:ext cx="8328025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" y="6309547"/>
            <a:ext cx="26316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354" rtl="0" eaLnBrk="1" latinLnBrk="0" hangingPunct="1">
        <a:spcBef>
          <a:spcPct val="0"/>
        </a:spcBef>
        <a:buNone/>
        <a:defRPr lang="de-DE" sz="2201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9532" y="2137458"/>
            <a:ext cx="8172908" cy="301973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Automatic Classification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purpose of software usages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scholarly articles</a:t>
            </a:r>
            <a:endParaRPr lang="de-DE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AFA155C1-CFB1-49C6-8483-C927CC051A68}"/>
              </a:ext>
            </a:extLst>
          </p:cNvPr>
          <p:cNvSpPr txBox="1">
            <a:spLocks/>
          </p:cNvSpPr>
          <p:nvPr/>
        </p:nvSpPr>
        <p:spPr bwMode="auto">
          <a:xfrm>
            <a:off x="5616120" y="5049182"/>
            <a:ext cx="3040759" cy="57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r">
              <a:lnSpc>
                <a:spcPct val="150000"/>
              </a:lnSpc>
            </a:pP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de-DE" sz="18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Bekalue Tadesse</a:t>
            </a:r>
          </a:p>
          <a:p>
            <a:pPr algn="r"/>
            <a:endParaRPr lang="en-US" sz="1801" kern="0" dirty="0">
              <a:latin typeface="Tw Cen MT" panose="020B0602020104020603" pitchFamily="34" charset="0"/>
            </a:endParaRPr>
          </a:p>
          <a:p>
            <a:pPr algn="r"/>
            <a:r>
              <a:rPr lang="en-US" sz="1801" kern="0" dirty="0">
                <a:latin typeface="Tw Cen MT" panose="020B0602020104020603" pitchFamily="34" charset="0"/>
              </a:rPr>
              <a:t>                       20</a:t>
            </a:r>
            <a:r>
              <a:rPr lang="en-US" sz="1801" kern="0" baseline="30000" dirty="0">
                <a:latin typeface="Tw Cen MT" panose="020B0602020104020603" pitchFamily="34" charset="0"/>
              </a:rPr>
              <a:t>th</a:t>
            </a:r>
            <a:r>
              <a:rPr lang="en-US" sz="1801" kern="0" dirty="0">
                <a:latin typeface="Tw Cen MT" panose="020B0602020104020603" pitchFamily="34" charset="0"/>
              </a:rPr>
              <a:t> April 2022</a:t>
            </a:r>
            <a:endParaRPr lang="de-DE" sz="1801" kern="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8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39BBDB-6D4B-4092-9246-701BF92D6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3" y="2732224"/>
            <a:ext cx="7179797" cy="1107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E6FFF-8C3E-4B01-8597-F97FD4FC9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7" y="1485719"/>
            <a:ext cx="7034299" cy="8232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>
            <a:off x="3938200" y="2350619"/>
            <a:ext cx="345768" cy="526304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773E-D3BC-478B-933F-19F8824E3C96}"/>
              </a:ext>
            </a:extLst>
          </p:cNvPr>
          <p:cNvSpPr txBox="1"/>
          <p:nvPr/>
        </p:nvSpPr>
        <p:spPr>
          <a:xfrm>
            <a:off x="467544" y="4112389"/>
            <a:ext cx="82089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Annotation style</a:t>
            </a:r>
            <a:r>
              <a:rPr lang="en-US" sz="2000" dirty="0">
                <a:latin typeface="+mn-lt"/>
              </a:rPr>
              <a:t>: Top level annotation 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+mn-lt"/>
              </a:rPr>
              <a:t>	e.g. 3D modeling, mathematical modeling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 annotated as modeling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077CA-D481-420E-8044-625DA2321AB9}"/>
              </a:ext>
            </a:extLst>
          </p:cNvPr>
          <p:cNvSpPr txBox="1"/>
          <p:nvPr/>
        </p:nvSpPr>
        <p:spPr>
          <a:xfrm>
            <a:off x="464084" y="1156317"/>
            <a:ext cx="26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n-lt"/>
                <a:sym typeface="Wingdings" panose="05000000000000000000" pitchFamily="2" charset="2"/>
              </a:rPr>
              <a:t>BRAT</a:t>
            </a:r>
            <a:r>
              <a:rPr lang="en-US" sz="2400" dirty="0">
                <a:latin typeface="+mn-lt"/>
                <a:sym typeface="Wingdings" panose="05000000000000000000" pitchFamily="2" charset="2"/>
              </a:rPr>
              <a:t> Annotation Tool</a:t>
            </a:r>
          </a:p>
        </p:txBody>
      </p:sp>
    </p:spTree>
    <p:extLst>
      <p:ext uri="{BB962C8B-B14F-4D97-AF65-F5344CB8AC3E}">
        <p14:creationId xmlns:p14="http://schemas.microsoft.com/office/powerpoint/2010/main" val="25815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Pre-processing </a:t>
            </a:r>
            <a:r>
              <a:rPr lang="en-US" sz="2400" dirty="0"/>
              <a:t>of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 rot="18272480">
            <a:off x="2572075" y="2938299"/>
            <a:ext cx="252028" cy="58947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61CA3-62F3-4B50-BF46-3957869B6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0" y="2286026"/>
            <a:ext cx="5225520" cy="610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8222C-EEAB-44E4-BF41-F64E8BC38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36" y="3344427"/>
            <a:ext cx="5827408" cy="610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99C8ED-298C-431E-9237-27D7E045D7F5}"/>
              </a:ext>
            </a:extLst>
          </p:cNvPr>
          <p:cNvSpPr txBox="1"/>
          <p:nvPr/>
        </p:nvSpPr>
        <p:spPr>
          <a:xfrm>
            <a:off x="480910" y="1042067"/>
            <a:ext cx="7900023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sym typeface="Wingdings" panose="05000000000000000000" pitchFamily="2" charset="2"/>
              </a:rPr>
              <a:t>Automatic integrity testing - identifying unintended annotations, missing annotations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sym typeface="Wingdings" panose="05000000000000000000" pitchFamily="2" charset="2"/>
              </a:rPr>
              <a:t>Merging (Unifying) software purpose annotation with original (usage) 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74BE5-D28C-449A-B392-E7112D47F9DC}"/>
              </a:ext>
            </a:extLst>
          </p:cNvPr>
          <p:cNvSpPr txBox="1"/>
          <p:nvPr/>
        </p:nvSpPr>
        <p:spPr>
          <a:xfrm>
            <a:off x="364877" y="4159079"/>
            <a:ext cx="7786812" cy="1842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co-reference resolution of software entities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Transformation to IOB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Optimal Data splitting Train-Dev-Test (60-20-20), with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+mn-lt"/>
              </a:rPr>
              <a:t>±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5% for each class label</a:t>
            </a:r>
          </a:p>
        </p:txBody>
      </p:sp>
    </p:spTree>
    <p:extLst>
      <p:ext uri="{BB962C8B-B14F-4D97-AF65-F5344CB8AC3E}">
        <p14:creationId xmlns:p14="http://schemas.microsoft.com/office/powerpoint/2010/main" val="18223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2F94962-7F94-4B8A-A068-1A2412EAA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" b="1824"/>
          <a:stretch/>
        </p:blipFill>
        <p:spPr>
          <a:xfrm>
            <a:off x="611560" y="1714492"/>
            <a:ext cx="8213529" cy="40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3CC653-5717-435D-A0A2-C4E2131F0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9"/>
          <a:stretch/>
        </p:blipFill>
        <p:spPr>
          <a:xfrm>
            <a:off x="320985" y="1392977"/>
            <a:ext cx="8451267" cy="39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C70C5C0-F486-4728-A1EA-1AC3939A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1" y="1484784"/>
            <a:ext cx="8244916" cy="41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5EF8AB1-6C24-4239-B5CB-6825AFB3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1" y="1592796"/>
            <a:ext cx="80648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0307" y="1092958"/>
            <a:ext cx="8316912" cy="4899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is a real-world entity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classification of software purposes == NER task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NER is one type of Sequence labeling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classes of sequence labeling models:</a:t>
            </a:r>
          </a:p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578201" y="2638544"/>
            <a:ext cx="2495267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ML Models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3791722" y="2638545"/>
            <a:ext cx="3754349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 Models (State-of-the-art)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578200" y="3217649"/>
            <a:ext cx="2495267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3779912" y="3182472"/>
            <a:ext cx="3583417" cy="30469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 architecture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Bi-LSTM-CRF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architecture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Sci-BERT</a:t>
            </a:r>
          </a:p>
        </p:txBody>
      </p:sp>
    </p:spTree>
    <p:extLst>
      <p:ext uri="{BB962C8B-B14F-4D97-AF65-F5344CB8AC3E}">
        <p14:creationId xmlns:p14="http://schemas.microsoft.com/office/powerpoint/2010/main" val="352855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Brace 10">
            <a:extLst>
              <a:ext uri="{FF2B5EF4-FFF2-40B4-BE49-F238E27FC236}">
                <a16:creationId xmlns:a16="http://schemas.microsoft.com/office/drawing/2014/main" id="{AE9680D0-77AF-402D-8164-2857B7D4ADC8}"/>
              </a:ext>
            </a:extLst>
          </p:cNvPr>
          <p:cNvSpPr/>
          <p:nvPr/>
        </p:nvSpPr>
        <p:spPr>
          <a:xfrm>
            <a:off x="6588224" y="3753036"/>
            <a:ext cx="266300" cy="468052"/>
          </a:xfrm>
          <a:prstGeom prst="rightBrace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2DBFFA-5A19-4534-BD75-A3AC6E1C97B0}"/>
              </a:ext>
            </a:extLst>
          </p:cNvPr>
          <p:cNvSpPr/>
          <p:nvPr/>
        </p:nvSpPr>
        <p:spPr>
          <a:xfrm>
            <a:off x="6710347" y="3665635"/>
            <a:ext cx="2091636" cy="64166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Used for software purpose classification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0307" y="1092958"/>
            <a:ext cx="8316912" cy="4899063"/>
          </a:xfrm>
        </p:spPr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433650" y="918420"/>
            <a:ext cx="3977838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RNN architectures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4710386" y="875803"/>
            <a:ext cx="4076293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 architectures (BERT)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433649" y="1484039"/>
            <a:ext cx="3977839" cy="424731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Plain RNNs fail to capture context (long range dependencies ) due to vanishing and exploding gradient problems  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LSTM variants of RNN is capable of capturing context in one direction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Bi-LSTM-CRF captures context in both-directions + understands correlations among adjacent features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Bi-LSTMs are slow to train</a:t>
            </a:r>
          </a:p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      (No parallelization capability)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Require a lot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No transfer learning capability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4572000" y="1465854"/>
            <a:ext cx="4392488" cy="286232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State-of-the-art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Pre-trained with unlabeled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fine tune for downstream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Captures context in both direction </a:t>
            </a:r>
            <a:r>
              <a:rPr lang="en-US" sz="1800" b="1" dirty="0">
                <a:solidFill>
                  <a:srgbClr val="00B050"/>
                </a:solidFill>
                <a:latin typeface="+mn-lt"/>
              </a:rPr>
              <a:t>at once!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+mn-lt"/>
              </a:rPr>
              <a:t>Faster 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+mn-lt"/>
              </a:rPr>
              <a:t>Able to parallelize using GPUs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+mn-lt"/>
              </a:rPr>
              <a:t>Transfer learning capability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Verities: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Sci-BERT</a:t>
            </a:r>
          </a:p>
        </p:txBody>
      </p:sp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3B354025-15C5-4CC5-9B64-6D9D981A9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48" y="4441148"/>
            <a:ext cx="5759652" cy="13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223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BERT Model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6C6F987-62D2-4A51-8195-BCA2D9372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2780928"/>
            <a:ext cx="8370724" cy="3252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22780-3E7C-4B79-9FB1-7627D8DB0482}"/>
              </a:ext>
            </a:extLst>
          </p:cNvPr>
          <p:cNvSpPr txBox="1"/>
          <p:nvPr/>
        </p:nvSpPr>
        <p:spPr>
          <a:xfrm>
            <a:off x="2419113" y="204226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Part of </a:t>
            </a:r>
            <a:r>
              <a:rPr lang="en-US" sz="1800" dirty="0" err="1">
                <a:latin typeface="+mn-lt"/>
              </a:rPr>
              <a:t>SoMeSci</a:t>
            </a:r>
            <a:r>
              <a:rPr lang="en-US" sz="1800" dirty="0">
                <a:latin typeface="+mn-lt"/>
              </a:rPr>
              <a:t>-Project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89E79-1BF0-4B40-8807-8A5354F67A65}"/>
              </a:ext>
            </a:extLst>
          </p:cNvPr>
          <p:cNvSpPr txBox="1"/>
          <p:nvPr/>
        </p:nvSpPr>
        <p:spPr>
          <a:xfrm>
            <a:off x="7056276" y="203919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+mn-lt"/>
              </a:rPr>
              <a:t>Extension</a:t>
            </a:r>
            <a:endParaRPr lang="en-US" sz="1800" dirty="0">
              <a:latin typeface="+mn-lt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30F1EC8-32D4-4B08-9F26-01859E4D200A}"/>
              </a:ext>
            </a:extLst>
          </p:cNvPr>
          <p:cNvSpPr/>
          <p:nvPr/>
        </p:nvSpPr>
        <p:spPr>
          <a:xfrm rot="16200000">
            <a:off x="3188788" y="-519819"/>
            <a:ext cx="369332" cy="6232162"/>
          </a:xfrm>
          <a:prstGeom prst="rightBrace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7DB63D2-568F-458F-8D51-30F3E3C97F02}"/>
              </a:ext>
            </a:extLst>
          </p:cNvPr>
          <p:cNvSpPr/>
          <p:nvPr/>
        </p:nvSpPr>
        <p:spPr>
          <a:xfrm rot="16200000">
            <a:off x="7334334" y="1651759"/>
            <a:ext cx="369332" cy="1882863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impact of labeled data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77E264F-4A23-434C-9FC7-6BAE06730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0" y="1374127"/>
            <a:ext cx="6452717" cy="230600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86B3350-ABE9-40C6-977A-664C8335C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7" y="3861048"/>
            <a:ext cx="6555224" cy="23919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BD120E-C02F-42A9-B8CD-C5841D0AE3A9}"/>
              </a:ext>
            </a:extLst>
          </p:cNvPr>
          <p:cNvSpPr/>
          <p:nvPr/>
        </p:nvSpPr>
        <p:spPr>
          <a:xfrm>
            <a:off x="3131840" y="1780273"/>
            <a:ext cx="1008112" cy="3525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With-out-sentences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D91A36-6FF9-4B88-B4D6-4D73AAAED03D}"/>
              </a:ext>
            </a:extLst>
          </p:cNvPr>
          <p:cNvSpPr/>
          <p:nvPr/>
        </p:nvSpPr>
        <p:spPr>
          <a:xfrm>
            <a:off x="3131840" y="2343301"/>
            <a:ext cx="876997" cy="3525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With-sentences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1E18D-C64E-4272-9306-458C4E8B60C3}"/>
              </a:ext>
            </a:extLst>
          </p:cNvPr>
          <p:cNvSpPr/>
          <p:nvPr/>
        </p:nvSpPr>
        <p:spPr>
          <a:xfrm>
            <a:off x="6316222" y="1780273"/>
            <a:ext cx="1008112" cy="3525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With-out-sentences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8095E0-D320-45F4-B228-D7FC8A1BF265}"/>
              </a:ext>
            </a:extLst>
          </p:cNvPr>
          <p:cNvSpPr/>
          <p:nvPr/>
        </p:nvSpPr>
        <p:spPr>
          <a:xfrm>
            <a:off x="6531281" y="2248621"/>
            <a:ext cx="876997" cy="3525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With-sentences</a:t>
            </a:r>
          </a:p>
        </p:txBody>
      </p:sp>
    </p:spTree>
    <p:extLst>
      <p:ext uri="{BB962C8B-B14F-4D97-AF65-F5344CB8AC3E}">
        <p14:creationId xmlns:p14="http://schemas.microsoft.com/office/powerpoint/2010/main" val="289819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712886-54D6-491D-8150-11CEBC0116F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9165" y="828463"/>
            <a:ext cx="8089279" cy="4616761"/>
          </a:xfrm>
        </p:spPr>
        <p:txBody>
          <a:bodyPr>
            <a:normAutofit fontScale="25000" lnSpcReduction="20000"/>
          </a:bodyPr>
          <a:lstStyle/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Introduction: software in research 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Identification of Software Usage purposes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/>
              <a:t>Annotation of Dataset</a:t>
            </a:r>
            <a:endParaRPr lang="en-US" sz="11200" dirty="0"/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Classifier Models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Results 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Conclusion</a:t>
            </a:r>
          </a:p>
          <a:p>
            <a:pPr>
              <a:lnSpc>
                <a:spcPct val="170000"/>
              </a:lnSpc>
            </a:pPr>
            <a:endParaRPr lang="en-US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8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impact of larger context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8D04EF-CFF2-4B0F-BB46-47916BFE7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858491"/>
            <a:ext cx="7818389" cy="27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Left-vs-Right Context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330F17D-318F-4E91-B5B9-76854021D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767917"/>
            <a:ext cx="7884368" cy="28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Context == whole paragraph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CB9B272-A2C4-43E8-BC07-D5DDA8A56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1830476"/>
            <a:ext cx="8496436" cy="3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Context == outside paragraph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DE8413-1526-4A30-9C4D-049ECEB4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88840"/>
            <a:ext cx="8267324" cy="30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1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3956" y="899083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2180D20-1C13-4E6B-B867-0FE294E0E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79450"/>
            <a:ext cx="6228692" cy="39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E497EA-62FF-4D6C-B62B-58E61783B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1" y="1099324"/>
            <a:ext cx="6741843" cy="242735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CDEDC4-1BC1-4AE2-886E-9D186F1B6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777576"/>
            <a:ext cx="6611218" cy="23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Bio-BERT vs Sci-BERT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6B86EA-69D4-49C6-8743-85D219F30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2" y="1844824"/>
            <a:ext cx="7524328" cy="26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7. 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software in scientific investigation is paramount.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classification of software usage purposes has been successful with a minimal set of annotated data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level of context affects classification performance. Two sentences from the left gives slightly better classification performance.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Unbounded context such as context as a whole paragraph or context outside a paragraph did not improve classification performance.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with other variants of BERT model such as Bio-BERT-large gives a slightly better performance compared to Sci-BERT model, however it is slower.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purpose classification performance is greater for software purposes with larger number of class labels.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6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7. Future work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increase classification performance, the remaining part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dataset can be annotated further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corpus size could also be increased.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Annotation of software usage purposes can also be done by domain experts.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tools that have similar purpose can be identified to cross-validate and compare results from various software tools.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Semantic browsing of scientific-articles can also be implemented based on a use of similar software for similar purpose.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1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708474" y="2963438"/>
            <a:ext cx="4663726" cy="1077630"/>
          </a:xfrm>
        </p:spPr>
        <p:txBody>
          <a:bodyPr/>
          <a:lstStyle/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Discussion </a:t>
            </a:r>
          </a:p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4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 is pervasive in modern scientific research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to understand research problem [24], document a research process, as well as provide evidence [29, 31]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Dictates quality of a research outcome [24, 19].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Based on surveys in the US (2017) and UK (2008), Scientists not only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en-US" sz="2000" dirty="0"/>
              <a:t> software  but also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</a:t>
            </a:r>
            <a:r>
              <a:rPr lang="en-US" sz="2000" dirty="0"/>
              <a:t> [26, 48]. 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28915" y="6429465"/>
            <a:ext cx="693747" cy="266700"/>
          </a:xfrm>
        </p:spPr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8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1372B2-A3D2-4798-8D11-C0A1E0189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" y="1262658"/>
            <a:ext cx="6225391" cy="5004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5149429" y="5794342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F62E4-B119-4B13-8004-D9F589A42183}"/>
              </a:ext>
            </a:extLst>
          </p:cNvPr>
          <p:cNvSpPr txBox="1"/>
          <p:nvPr/>
        </p:nvSpPr>
        <p:spPr>
          <a:xfrm>
            <a:off x="6495990" y="1986444"/>
            <a:ext cx="26480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Key words </a:t>
            </a:r>
          </a:p>
          <a:p>
            <a:r>
              <a:rPr lang="en-US" sz="2000" i="1" dirty="0">
                <a:latin typeface="+mn-lt"/>
              </a:rPr>
              <a:t>(from the literature)</a:t>
            </a: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that reflect potential software usage purposes.</a:t>
            </a:r>
          </a:p>
          <a:p>
            <a:endParaRPr lang="en-US" sz="2000" i="1" dirty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Intractable to manually analyze the whole </a:t>
            </a:r>
            <a:r>
              <a:rPr lang="en-US" sz="2000" b="1" i="1" dirty="0" err="1">
                <a:latin typeface="+mn-lt"/>
              </a:rPr>
              <a:t>SoMeSci</a:t>
            </a:r>
            <a:r>
              <a:rPr lang="en-US" sz="2000" i="1" dirty="0">
                <a:latin typeface="+mn-lt"/>
              </a:rPr>
              <a:t> Corpus. </a:t>
            </a:r>
          </a:p>
        </p:txBody>
      </p:sp>
    </p:spTree>
    <p:extLst>
      <p:ext uri="{BB962C8B-B14F-4D97-AF65-F5344CB8AC3E}">
        <p14:creationId xmlns:p14="http://schemas.microsoft.com/office/powerpoint/2010/main" val="260541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C77D0D-2BFB-4918-B0F2-9F07EDCD9E35}"/>
              </a:ext>
            </a:extLst>
          </p:cNvPr>
          <p:cNvSpPr txBox="1"/>
          <p:nvPr/>
        </p:nvSpPr>
        <p:spPr>
          <a:xfrm>
            <a:off x="259017" y="1224723"/>
            <a:ext cx="8784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The </a:t>
            </a:r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software ontology (SWO) </a:t>
            </a:r>
            <a:r>
              <a:rPr lang="en-US" sz="1800" i="1" dirty="0">
                <a:latin typeface="+mn-lt"/>
              </a:rPr>
              <a:t>– description of software for </a:t>
            </a:r>
            <a:r>
              <a:rPr lang="en-US" sz="1800" b="1" i="1" dirty="0">
                <a:latin typeface="+mn-lt"/>
              </a:rPr>
              <a:t>computational biology and informatics </a:t>
            </a:r>
          </a:p>
        </p:txBody>
      </p:sp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50D0046-C136-4006-B6AD-91C02A572A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3" y="1943535"/>
            <a:ext cx="8833432" cy="2651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5D92B3-A7FE-4ECF-A51E-6E128A3F6846}"/>
              </a:ext>
            </a:extLst>
          </p:cNvPr>
          <p:cNvSpPr txBox="1"/>
          <p:nvPr/>
        </p:nvSpPr>
        <p:spPr>
          <a:xfrm>
            <a:off x="205509" y="3988154"/>
            <a:ext cx="2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(retrieval date 13-12-2021)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B95729-3453-4521-916F-C6F6D2F2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6288" r="6340"/>
          <a:stretch/>
        </p:blipFill>
        <p:spPr>
          <a:xfrm>
            <a:off x="1351469" y="2315849"/>
            <a:ext cx="6302549" cy="394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7B63B-085F-4BEA-9C0E-B05F188E9F21}"/>
              </a:ext>
            </a:extLst>
          </p:cNvPr>
          <p:cNvSpPr txBox="1"/>
          <p:nvPr/>
        </p:nvSpPr>
        <p:spPr>
          <a:xfrm>
            <a:off x="6840252" y="23158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SWO</a:t>
            </a:r>
          </a:p>
        </p:txBody>
      </p:sp>
    </p:spTree>
    <p:extLst>
      <p:ext uri="{BB962C8B-B14F-4D97-AF65-F5344CB8AC3E}">
        <p14:creationId xmlns:p14="http://schemas.microsoft.com/office/powerpoint/2010/main" val="13111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C77D0D-2BFB-4918-B0F2-9F07EDCD9E35}"/>
              </a:ext>
            </a:extLst>
          </p:cNvPr>
          <p:cNvSpPr txBox="1"/>
          <p:nvPr/>
        </p:nvSpPr>
        <p:spPr>
          <a:xfrm>
            <a:off x="359532" y="1387364"/>
            <a:ext cx="82864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Ontosoft</a:t>
            </a:r>
            <a:r>
              <a:rPr lang="en-US" sz="1800" i="1" dirty="0">
                <a:latin typeface="+mn-lt"/>
              </a:rPr>
              <a:t>– description of software for </a:t>
            </a:r>
            <a:r>
              <a:rPr lang="en-US" sz="1800" b="1" i="1" dirty="0">
                <a:latin typeface="+mn-lt"/>
              </a:rPr>
              <a:t>geo-science</a:t>
            </a:r>
          </a:p>
          <a:p>
            <a:endParaRPr lang="en-US" sz="1800" b="1" i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Descriptions are 6-dimensional and in a pie-chart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991F2437-D84C-495C-9F45-D68B89D3C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9" y="2699733"/>
            <a:ext cx="2556284" cy="2901383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BA96D387-868A-437F-B08B-4F1C3DBF1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96814"/>
              </p:ext>
            </p:extLst>
          </p:nvPr>
        </p:nvGraphicFramePr>
        <p:xfrm>
          <a:off x="3446649" y="2428228"/>
          <a:ext cx="5364598" cy="371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403">
                  <a:extLst>
                    <a:ext uri="{9D8B030D-6E8A-4147-A177-3AD203B41FA5}">
                      <a16:colId xmlns:a16="http://schemas.microsoft.com/office/drawing/2014/main" val="3212018917"/>
                    </a:ext>
                  </a:extLst>
                </a:gridCol>
                <a:gridCol w="3771195">
                  <a:extLst>
                    <a:ext uri="{9D8B030D-6E8A-4147-A177-3AD203B41FA5}">
                      <a16:colId xmlns:a16="http://schemas.microsoft.com/office/drawing/2014/main" val="1350097268"/>
                    </a:ext>
                  </a:extLst>
                </a:gridCol>
              </a:tblGrid>
              <a:tr h="637116"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599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Identify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Name of software, abbreviation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67771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Understand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Domain specific key words (~400)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1275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System requirements, 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6038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Do Research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Preferred citation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59896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Get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Contact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91157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version, maintenance,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4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8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773511D-187A-4285-9B80-B2847C1A6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11541" r="15866"/>
          <a:stretch/>
        </p:blipFill>
        <p:spPr>
          <a:xfrm>
            <a:off x="549234" y="1299384"/>
            <a:ext cx="6146856" cy="4836586"/>
          </a:xfrm>
          <a:prstGeom prst="rect">
            <a:avLst/>
          </a:prstGeom>
          <a:ln>
            <a:noFill/>
          </a:ln>
          <a:effectLst>
            <a:outerShdw blurRad="1270000" dist="139700" dir="2700000" sx="102000" sy="102000" algn="tl" rotWithShape="0">
              <a:srgbClr val="333333">
                <a:alpha val="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5148064" y="1290256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OntoSoft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E4BBA-C1AB-4050-AC86-D77DB0C42992}"/>
              </a:ext>
            </a:extLst>
          </p:cNvPr>
          <p:cNvSpPr txBox="1"/>
          <p:nvPr/>
        </p:nvSpPr>
        <p:spPr>
          <a:xfrm>
            <a:off x="3921807" y="5866715"/>
            <a:ext cx="2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(retrieval date 13-12-2021)</a:t>
            </a:r>
          </a:p>
        </p:txBody>
      </p:sp>
    </p:spTree>
    <p:extLst>
      <p:ext uri="{BB962C8B-B14F-4D97-AF65-F5344CB8AC3E}">
        <p14:creationId xmlns:p14="http://schemas.microsoft.com/office/powerpoint/2010/main" val="37621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2CBAA-2195-4E1B-BE1B-95145AB18B45}"/>
              </a:ext>
            </a:extLst>
          </p:cNvPr>
          <p:cNvSpPr txBox="1"/>
          <p:nvPr/>
        </p:nvSpPr>
        <p:spPr>
          <a:xfrm>
            <a:off x="359532" y="1387364"/>
            <a:ext cx="82864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WikiData</a:t>
            </a:r>
            <a:endParaRPr lang="en-US" i="1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 multi-lingual knowledge graph curated by Wikimedia community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no information about software purposes (as of today)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Available information is about software category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460 different software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085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5FA76-B23D-4264-9271-09B11E75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5600" r="9651"/>
          <a:stretch/>
        </p:blipFill>
        <p:spPr>
          <a:xfrm>
            <a:off x="216900" y="1841748"/>
            <a:ext cx="8819737" cy="355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212F-17C1-4C87-8574-FC9D839DC083}"/>
              </a:ext>
            </a:extLst>
          </p:cNvPr>
          <p:cNvSpPr txBox="1"/>
          <p:nvPr/>
        </p:nvSpPr>
        <p:spPr>
          <a:xfrm>
            <a:off x="7236296" y="1988840"/>
            <a:ext cx="161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WikiData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1D638A-C515-45D3-B853-80F6B21A6F80}"/>
              </a:ext>
            </a:extLst>
          </p:cNvPr>
          <p:cNvCxnSpPr/>
          <p:nvPr/>
        </p:nvCxnSpPr>
        <p:spPr>
          <a:xfrm>
            <a:off x="683568" y="4905164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47278E-9B34-482F-B4B5-F651602CCACC}"/>
              </a:ext>
            </a:extLst>
          </p:cNvPr>
          <p:cNvCxnSpPr/>
          <p:nvPr/>
        </p:nvCxnSpPr>
        <p:spPr>
          <a:xfrm>
            <a:off x="6517784" y="3140968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C85994-F0E9-47E6-86C7-0D5FA2ECF291}"/>
              </a:ext>
            </a:extLst>
          </p:cNvPr>
          <p:cNvCxnSpPr>
            <a:cxnSpLocks/>
          </p:cNvCxnSpPr>
          <p:nvPr/>
        </p:nvCxnSpPr>
        <p:spPr>
          <a:xfrm>
            <a:off x="4680012" y="3609020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5E2A2-845E-4164-81EC-452E445C05D0}"/>
              </a:ext>
            </a:extLst>
          </p:cNvPr>
          <p:cNvCxnSpPr>
            <a:cxnSpLocks/>
          </p:cNvCxnSpPr>
          <p:nvPr/>
        </p:nvCxnSpPr>
        <p:spPr>
          <a:xfrm>
            <a:off x="4572000" y="4905164"/>
            <a:ext cx="2881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6B8-DC0A-4943-8FC9-EC6A3CDD0E20}"/>
              </a:ext>
            </a:extLst>
          </p:cNvPr>
          <p:cNvCxnSpPr>
            <a:cxnSpLocks/>
          </p:cNvCxnSpPr>
          <p:nvPr/>
        </p:nvCxnSpPr>
        <p:spPr>
          <a:xfrm>
            <a:off x="4572000" y="5265204"/>
            <a:ext cx="20882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CF247B-A2C8-48EC-B4BA-A6B4D2B1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1" y="1979964"/>
            <a:ext cx="6677725" cy="411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5ADA4AD-B982-4B18-B9CF-EEDD7176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t="13355" r="31417" b="56127"/>
          <a:stretch/>
        </p:blipFill>
        <p:spPr>
          <a:xfrm>
            <a:off x="415952" y="1887244"/>
            <a:ext cx="7880376" cy="37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837234-79B1-49D9-AA1E-5D7352405A12}"/>
              </a:ext>
            </a:extLst>
          </p:cNvPr>
          <p:cNvSpPr/>
          <p:nvPr/>
        </p:nvSpPr>
        <p:spPr>
          <a:xfrm>
            <a:off x="1980492" y="2535316"/>
            <a:ext cx="900100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CEFCE-61D7-4BA2-A879-0F3A23AEB514}"/>
              </a:ext>
            </a:extLst>
          </p:cNvPr>
          <p:cNvSpPr/>
          <p:nvPr/>
        </p:nvSpPr>
        <p:spPr>
          <a:xfrm>
            <a:off x="4932820" y="3003368"/>
            <a:ext cx="97210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07852-A630-4D80-A48B-A212BD501F17}"/>
              </a:ext>
            </a:extLst>
          </p:cNvPr>
          <p:cNvSpPr/>
          <p:nvPr/>
        </p:nvSpPr>
        <p:spPr>
          <a:xfrm>
            <a:off x="1188404" y="3543428"/>
            <a:ext cx="124213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BFC8F-5BF4-4BAB-914D-3BF9A528CC07}"/>
              </a:ext>
            </a:extLst>
          </p:cNvPr>
          <p:cNvSpPr/>
          <p:nvPr/>
        </p:nvSpPr>
        <p:spPr>
          <a:xfrm>
            <a:off x="402532" y="2031260"/>
            <a:ext cx="1541955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A4612-9B6E-429F-A195-B6D07FC31E7A}"/>
              </a:ext>
            </a:extLst>
          </p:cNvPr>
          <p:cNvSpPr txBox="1"/>
          <p:nvPr/>
        </p:nvSpPr>
        <p:spPr>
          <a:xfrm>
            <a:off x="254352" y="1177588"/>
            <a:ext cx="82864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Sci-Crunch Registry</a:t>
            </a:r>
            <a:r>
              <a:rPr lang="en-US" sz="1800" i="1" dirty="0">
                <a:latin typeface="+mn-lt"/>
              </a:rPr>
              <a:t>– 200 types of software tools </a:t>
            </a:r>
            <a:endParaRPr lang="en-US" sz="1800" b="1" i="1" dirty="0">
              <a:latin typeface="+mn-lt"/>
            </a:endParaRPr>
          </a:p>
          <a:p>
            <a:endParaRPr lang="en-US" sz="18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65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Extraction approaches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b="1" dirty="0"/>
              <a:t>Manual approach 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scalable </a:t>
            </a:r>
            <a:endParaRPr lang="en-US" sz="2400" b="1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b="1" dirty="0"/>
              <a:t>Rule based  Approaches</a:t>
            </a:r>
          </a:p>
          <a:p>
            <a:pPr marL="914377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Capture only well defined / explicit information about software</a:t>
            </a:r>
          </a:p>
          <a:p>
            <a:pPr marL="914377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Fail to extract information hidden in the textual description 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3. Automatic approach using Machine/Deep Learning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DL approach is applied recently [60]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and able to extract information hidden in the text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70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459410" y="1041517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Hidden Markov Model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779ED7-BE33-4FF4-84D8-53E378BBE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7" y="1616846"/>
            <a:ext cx="5824133" cy="1909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811F3-4BA3-477A-98D2-F376E6A81B92}"/>
              </a:ext>
            </a:extLst>
          </p:cNvPr>
          <p:cNvSpPr txBox="1"/>
          <p:nvPr/>
        </p:nvSpPr>
        <p:spPr>
          <a:xfrm>
            <a:off x="574422" y="3865690"/>
            <a:ext cx="7272808" cy="234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Are based on Markov chain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Infers X based on Y, Generative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Transition in the hidden states of Y generates observations X based on joint probability P(Y,X)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HMMS fail to capture long rage dependencies, consider only prior state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AAEB52-A4A5-43A2-B964-E6AFAB529965}"/>
              </a:ext>
            </a:extLst>
          </p:cNvPr>
          <p:cNvSpPr/>
          <p:nvPr/>
        </p:nvSpPr>
        <p:spPr>
          <a:xfrm>
            <a:off x="574422" y="1792187"/>
            <a:ext cx="5365353" cy="580912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DFEE55-4D37-49E3-AE3D-97D48EE5F00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958738" y="2111489"/>
            <a:ext cx="1264371" cy="180314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0653E9-6EEA-4688-9A44-8B442B84E691}"/>
              </a:ext>
            </a:extLst>
          </p:cNvPr>
          <p:cNvSpPr txBox="1"/>
          <p:nvPr/>
        </p:nvSpPr>
        <p:spPr>
          <a:xfrm>
            <a:off x="7223109" y="1849879"/>
            <a:ext cx="16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Sequence of hidden states (Yi)</a:t>
            </a:r>
          </a:p>
        </p:txBody>
      </p:sp>
    </p:spTree>
    <p:extLst>
      <p:ext uri="{BB962C8B-B14F-4D97-AF65-F5344CB8AC3E}">
        <p14:creationId xmlns:p14="http://schemas.microsoft.com/office/powerpoint/2010/main" val="1699973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45125" y="959804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(Linear) Conditional Random Field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170D0B2-85D9-41C7-980C-5270C07D9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7" y="1680321"/>
            <a:ext cx="6123710" cy="1991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D990E-76D5-429E-8DDB-CF42152607DA}"/>
              </a:ext>
            </a:extLst>
          </p:cNvPr>
          <p:cNvSpPr txBox="1"/>
          <p:nvPr/>
        </p:nvSpPr>
        <p:spPr>
          <a:xfrm>
            <a:off x="569199" y="4031378"/>
            <a:ext cx="8106487" cy="1881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Are based on conditional probability P(Y|X) unlike joint probability P(Y,X) of HMMs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Discriminative model, infers Y from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Captures long range dependencies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Inference of Y is based on all past and future states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 computationally expensive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35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908720"/>
            <a:ext cx="8316912" cy="489906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600" b="1" dirty="0">
                <a:solidFill>
                  <a:srgbClr val="FF0000"/>
                </a:solidFill>
              </a:rPr>
              <a:t>Problems</a:t>
            </a:r>
            <a:r>
              <a:rPr lang="en-US" sz="2400" dirty="0"/>
              <a:t> :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1. Poor software citation practice [52, 59]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Causes reproducibility problem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Deprives credits to developers of the software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2. Reliability of research results </a:t>
            </a:r>
          </a:p>
          <a:p>
            <a:pPr marL="742927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99" dirty="0"/>
              <a:t>scientists retracted their research paper [45, 46, 88]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solidFill>
                  <a:srgbClr val="00B050"/>
                </a:solidFill>
              </a:rPr>
              <a:t>Solution</a:t>
            </a:r>
            <a:r>
              <a:rPr lang="en-US" sz="2600" dirty="0"/>
              <a:t>: </a:t>
            </a:r>
            <a:r>
              <a:rPr lang="en-US" sz="2400" dirty="0">
                <a:solidFill>
                  <a:srgbClr val="00B050"/>
                </a:solidFill>
              </a:rPr>
              <a:t>Extraction detailed information about a software. </a:t>
            </a:r>
          </a:p>
          <a:p>
            <a:pPr lvl="1">
              <a:lnSpc>
                <a:spcPct val="200000"/>
              </a:lnSpc>
            </a:pPr>
            <a:endParaRPr lang="en-US" sz="1799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8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Bi-LSTM-CRF</a:t>
            </a:r>
            <a:r>
              <a:rPr lang="en-US" dirty="0"/>
              <a:t>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B62EB0-5B6D-48C8-B252-F8110177C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516029"/>
            <a:ext cx="5946371" cy="4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4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Summary of classification performance 2C-Sci-BERT-Model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F58E28-0F10-488D-BE1B-9E1F98C2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452915" y="1182527"/>
            <a:ext cx="4149268" cy="237982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DC3505C-75B2-4933-BDEB-E4630E44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/>
          <a:stretch/>
        </p:blipFill>
        <p:spPr>
          <a:xfrm>
            <a:off x="459587" y="3562350"/>
            <a:ext cx="4160144" cy="27361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1B812E4D-785B-4C85-8449-978750BBC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/>
          <a:stretch/>
        </p:blipFill>
        <p:spPr>
          <a:xfrm>
            <a:off x="4926726" y="2240868"/>
            <a:ext cx="4115308" cy="28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800067"/>
            <a:ext cx="8316912" cy="53674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information </a:t>
            </a:r>
            <a:r>
              <a:rPr lang="en-US" sz="2400" dirty="0"/>
              <a:t>about software</a:t>
            </a:r>
            <a:endParaRPr lang="en-US" sz="24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6423E-04F6-41C6-B476-14C207DEF00B}"/>
              </a:ext>
            </a:extLst>
          </p:cNvPr>
          <p:cNvSpPr/>
          <p:nvPr/>
        </p:nvSpPr>
        <p:spPr>
          <a:xfrm>
            <a:off x="325055" y="2138489"/>
            <a:ext cx="3791366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 info.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CED49-E2FC-45B2-A130-3EBE11F25AC0}"/>
              </a:ext>
            </a:extLst>
          </p:cNvPr>
          <p:cNvSpPr/>
          <p:nvPr/>
        </p:nvSpPr>
        <p:spPr>
          <a:xfrm>
            <a:off x="4325469" y="2168860"/>
            <a:ext cx="4459755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Implicit info. (Hidden in text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54F5B-DBAB-4AA8-910D-66637275B34A}"/>
              </a:ext>
            </a:extLst>
          </p:cNvPr>
          <p:cNvSpPr txBox="1"/>
          <p:nvPr/>
        </p:nvSpPr>
        <p:spPr>
          <a:xfrm>
            <a:off x="504460" y="2697950"/>
            <a:ext cx="3635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Name of Developer  …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1BC7-7A88-4FC8-BFEF-5C0C25FE6401}"/>
              </a:ext>
            </a:extLst>
          </p:cNvPr>
          <p:cNvSpPr txBox="1"/>
          <p:nvPr/>
        </p:nvSpPr>
        <p:spPr>
          <a:xfrm>
            <a:off x="4359189" y="2730804"/>
            <a:ext cx="44260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software</a:t>
            </a:r>
          </a:p>
          <a:p>
            <a:pPr lvl="1"/>
            <a:r>
              <a:rPr lang="en-US" sz="1800" i="1" dirty="0">
                <a:latin typeface="+mn-lt"/>
              </a:rPr>
              <a:t>      Application, OS, Plugin, ..etc</a:t>
            </a:r>
            <a:r>
              <a:rPr lang="en-US" i="1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Purpose of software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4E269-756F-434C-B998-C62B6D39FC6E}"/>
              </a:ext>
            </a:extLst>
          </p:cNvPr>
          <p:cNvSpPr txBox="1"/>
          <p:nvPr/>
        </p:nvSpPr>
        <p:spPr>
          <a:xfrm>
            <a:off x="459553" y="4703141"/>
            <a:ext cx="3635492" cy="1286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Transparency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Reproducibility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Enhance software citation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A2EA3-1D19-4623-A287-223C377F29B1}"/>
              </a:ext>
            </a:extLst>
          </p:cNvPr>
          <p:cNvSpPr txBox="1"/>
          <p:nvPr/>
        </p:nvSpPr>
        <p:spPr>
          <a:xfrm>
            <a:off x="4349000" y="4746741"/>
            <a:ext cx="443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Identify similar tools (by purpose) </a:t>
            </a:r>
            <a:r>
              <a:rPr lang="en-US" sz="1800" dirty="0">
                <a:solidFill>
                  <a:srgbClr val="00B050"/>
                </a:solidFill>
                <a:latin typeface="+mn-lt"/>
                <a:sym typeface="Wingdings" panose="05000000000000000000" pitchFamily="2" charset="2"/>
              </a:rPr>
              <a:t>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Compare results obtained from similar tools </a:t>
            </a:r>
            <a:r>
              <a:rPr lang="en-US" sz="1800" dirty="0">
                <a:solidFill>
                  <a:srgbClr val="00B050"/>
                </a:solidFill>
                <a:latin typeface="+mn-lt"/>
                <a:sym typeface="Wingdings" panose="05000000000000000000" pitchFamily="2" charset="2"/>
              </a:rPr>
              <a:t>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 test reliability of results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Semantic browsing of articles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3823D-6521-49D5-BD9B-9ABB37A50A37}"/>
              </a:ext>
            </a:extLst>
          </p:cNvPr>
          <p:cNvSpPr/>
          <p:nvPr/>
        </p:nvSpPr>
        <p:spPr>
          <a:xfrm>
            <a:off x="325055" y="2637208"/>
            <a:ext cx="3791366" cy="34200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A4624-954A-43D6-A78E-35F9B817E2D7}"/>
              </a:ext>
            </a:extLst>
          </p:cNvPr>
          <p:cNvSpPr/>
          <p:nvPr/>
        </p:nvSpPr>
        <p:spPr>
          <a:xfrm>
            <a:off x="4325469" y="2683398"/>
            <a:ext cx="4459755" cy="34200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578724-13DE-4961-B674-C8D2AF9CCEE8}"/>
              </a:ext>
            </a:extLst>
          </p:cNvPr>
          <p:cNvCxnSpPr/>
          <p:nvPr/>
        </p:nvCxnSpPr>
        <p:spPr>
          <a:xfrm flipH="1">
            <a:off x="2663788" y="1460971"/>
            <a:ext cx="1476164" cy="5394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5AA4A8-1617-47A2-A44F-D59A6A6A9A7C}"/>
              </a:ext>
            </a:extLst>
          </p:cNvPr>
          <p:cNvCxnSpPr>
            <a:cxnSpLocks/>
          </p:cNvCxnSpPr>
          <p:nvPr/>
        </p:nvCxnSpPr>
        <p:spPr>
          <a:xfrm>
            <a:off x="4139952" y="1475191"/>
            <a:ext cx="1260140" cy="583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7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5" y="526558"/>
            <a:ext cx="8316912" cy="401643"/>
          </a:xfrm>
        </p:spPr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Automatic classification of software Usage purposes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83568" y="1268760"/>
            <a:ext cx="8316912" cy="48990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Identify</a:t>
            </a:r>
            <a:r>
              <a:rPr lang="en-US" sz="3200" dirty="0"/>
              <a:t> software usage purposes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Annotate</a:t>
            </a:r>
            <a:r>
              <a:rPr lang="en-US" sz="3200" dirty="0"/>
              <a:t> the Dataset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Pre-processing </a:t>
            </a:r>
            <a:endParaRPr lang="en-US" sz="32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</a:t>
            </a:r>
            <a:r>
              <a:rPr lang="en-US" sz="3200" dirty="0"/>
              <a:t> of Dataset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Classifier Model</a:t>
            </a:r>
            <a:r>
              <a:rPr lang="en-US" sz="3200" dirty="0"/>
              <a:t> selection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Classification</a:t>
            </a:r>
            <a:r>
              <a:rPr lang="en-US" sz="3200" dirty="0"/>
              <a:t> and 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Evaluation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66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</a:t>
            </a:r>
            <a:r>
              <a:rPr lang="en-US" sz="3200" dirty="0"/>
              <a:t> – in the </a:t>
            </a:r>
            <a:r>
              <a:rPr lang="en-US" sz="3200" dirty="0" err="1"/>
              <a:t>SoMeSci</a:t>
            </a:r>
            <a:endParaRPr lang="en-US" sz="32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Ontologies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/>
              <a:t>The software Ontology (SWO)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OntoSoft</a:t>
            </a:r>
            <a:endParaRPr lang="en-US" sz="2599" dirty="0"/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Wikidata</a:t>
            </a:r>
            <a:endParaRPr lang="en-US" sz="2599" dirty="0"/>
          </a:p>
          <a:p>
            <a:pPr marL="971527" lvl="1" indent="-514350">
              <a:buFont typeface="+mj-lt"/>
              <a:buAutoNum type="arabicPeriod"/>
            </a:pPr>
            <a:endParaRPr lang="en-US" sz="2599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Sci-Crunch</a:t>
            </a:r>
            <a:r>
              <a:rPr lang="en-US" sz="3200" dirty="0"/>
              <a:t> 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02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762324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1268415"/>
            <a:ext cx="3851659" cy="48990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Collection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Pre-Processing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Visualization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Simulation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Stimulation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Modeling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Programming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CC1AE-0B75-4C19-8416-782FF175D198}"/>
              </a:ext>
            </a:extLst>
          </p:cNvPr>
          <p:cNvSpPr txBox="1"/>
          <p:nvPr/>
        </p:nvSpPr>
        <p:spPr>
          <a:xfrm>
            <a:off x="3565737" y="2921168"/>
            <a:ext cx="4860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Software usage purposes based on analysis of literature, and Ontologies</a:t>
            </a:r>
          </a:p>
        </p:txBody>
      </p:sp>
    </p:spTree>
    <p:extLst>
      <p:ext uri="{BB962C8B-B14F-4D97-AF65-F5344CB8AC3E}">
        <p14:creationId xmlns:p14="http://schemas.microsoft.com/office/powerpoint/2010/main" val="193079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398424"/>
            <a:ext cx="8462527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8BB08-66EE-414A-BE1C-17F68582A318}"/>
              </a:ext>
            </a:extLst>
          </p:cNvPr>
          <p:cNvSpPr txBox="1"/>
          <p:nvPr/>
        </p:nvSpPr>
        <p:spPr>
          <a:xfrm>
            <a:off x="322698" y="1303657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The Dataset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9BC15F-676E-48DA-8DF8-8D32436AA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90452"/>
              </p:ext>
            </p:extLst>
          </p:nvPr>
        </p:nvGraphicFramePr>
        <p:xfrm>
          <a:off x="574662" y="1973548"/>
          <a:ext cx="8316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38">
                  <a:extLst>
                    <a:ext uri="{9D8B030D-6E8A-4147-A177-3AD203B41FA5}">
                      <a16:colId xmlns:a16="http://schemas.microsoft.com/office/drawing/2014/main" val="277718220"/>
                    </a:ext>
                  </a:extLst>
                </a:gridCol>
                <a:gridCol w="6119774">
                  <a:extLst>
                    <a:ext uri="{9D8B030D-6E8A-4147-A177-3AD203B41FA5}">
                      <a16:colId xmlns:a16="http://schemas.microsoft.com/office/drawing/2014/main" val="4176483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SoMeSci</a:t>
                      </a:r>
                      <a:r>
                        <a:rPr lang="en-US" dirty="0"/>
                        <a:t>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3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PLoS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 articles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8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PubMed full-text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full-articles from PMC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PLoS</a:t>
                      </a:r>
                      <a:r>
                        <a:rPr lang="en-US" dirty="0"/>
                        <a:t> 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677 files that have software names mentioned in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39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Creation sentences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 files that contain creation sentences (50 PMC, 60 </a:t>
                      </a:r>
                      <a:r>
                        <a:rPr lang="en-US" dirty="0" err="1"/>
                        <a:t>PLoS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1367 files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45502"/>
                  </a:ext>
                </a:extLst>
              </a:tr>
            </a:tbl>
          </a:graphicData>
        </a:graphic>
      </p:graphicFrame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EDA836D-1963-4F52-8C71-1BEDA66D1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446681"/>
              </p:ext>
            </p:extLst>
          </p:nvPr>
        </p:nvGraphicFramePr>
        <p:xfrm>
          <a:off x="574663" y="4437599"/>
          <a:ext cx="8316911" cy="1752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39">
                  <a:extLst>
                    <a:ext uri="{9D8B030D-6E8A-4147-A177-3AD203B41FA5}">
                      <a16:colId xmlns:a16="http://schemas.microsoft.com/office/drawing/2014/main" val="3552075199"/>
                    </a:ext>
                  </a:extLst>
                </a:gridCol>
                <a:gridCol w="6119772">
                  <a:extLst>
                    <a:ext uri="{9D8B030D-6E8A-4147-A177-3AD203B41FA5}">
                      <a16:colId xmlns:a16="http://schemas.microsoft.com/office/drawing/2014/main" val="11739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Types of annotations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Software-types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Application, Plug-In, OS, 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7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Mention-types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Mention,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Usage</a:t>
                      </a:r>
                      <a:r>
                        <a:rPr lang="en-US" dirty="0"/>
                        <a:t>, Creation, Deposition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38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Additional-info 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Developer, Version, URL, Extension, Release, License, </a:t>
                      </a:r>
                      <a:r>
                        <a:rPr lang="en-US" dirty="0" err="1"/>
                        <a:t>Abrv</a:t>
                      </a:r>
                      <a:r>
                        <a:rPr lang="en-US" dirty="0"/>
                        <a:t>. &amp; alt.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5770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B7977F-0671-477C-B250-ED3B920C32AE}"/>
              </a:ext>
            </a:extLst>
          </p:cNvPr>
          <p:cNvSpPr/>
          <p:nvPr/>
        </p:nvSpPr>
        <p:spPr>
          <a:xfrm>
            <a:off x="609192" y="2390749"/>
            <a:ext cx="1621073" cy="28851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895FA3-4AF5-49A4-9275-41771D088075}"/>
              </a:ext>
            </a:extLst>
          </p:cNvPr>
          <p:cNvSpPr/>
          <p:nvPr/>
        </p:nvSpPr>
        <p:spPr>
          <a:xfrm>
            <a:off x="609192" y="2743234"/>
            <a:ext cx="1621073" cy="28851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888F7-9D40-40A7-9753-F7C9D0C91357}"/>
              </a:ext>
            </a:extLst>
          </p:cNvPr>
          <p:cNvSpPr/>
          <p:nvPr/>
        </p:nvSpPr>
        <p:spPr>
          <a:xfrm>
            <a:off x="3622662" y="5265203"/>
            <a:ext cx="553294" cy="216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5F7B25-44B7-465D-8081-F90E0EE839E9}"/>
              </a:ext>
            </a:extLst>
          </p:cNvPr>
          <p:cNvCxnSpPr>
            <a:endCxn id="9" idx="3"/>
          </p:cNvCxnSpPr>
          <p:nvPr/>
        </p:nvCxnSpPr>
        <p:spPr>
          <a:xfrm flipH="1">
            <a:off x="2230265" y="1412776"/>
            <a:ext cx="3349847" cy="11222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77F017-5332-406C-B311-64823F0B0FF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230265" y="1412675"/>
            <a:ext cx="3349847" cy="14748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369CB6-881F-4B8E-AB2A-8CD9C76747BC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175956" y="1412675"/>
            <a:ext cx="1404156" cy="39605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E0CDA-6FE2-4225-8093-CA2EAEF63552}"/>
              </a:ext>
            </a:extLst>
          </p:cNvPr>
          <p:cNvSpPr/>
          <p:nvPr/>
        </p:nvSpPr>
        <p:spPr>
          <a:xfrm>
            <a:off x="5580112" y="1352165"/>
            <a:ext cx="3205113" cy="4770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ANNOTATED with software purpose</a:t>
            </a:r>
          </a:p>
        </p:txBody>
      </p:sp>
    </p:spTree>
    <p:extLst>
      <p:ext uri="{BB962C8B-B14F-4D97-AF65-F5344CB8AC3E}">
        <p14:creationId xmlns:p14="http://schemas.microsoft.com/office/powerpoint/2010/main" val="32750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3e369a2d251664a84635dcb951707add97fb8"/>
</p:tagLst>
</file>

<file path=ppt/theme/theme1.xml><?xml version="1.0" encoding="utf-8"?>
<a:theme xmlns:a="http://schemas.openxmlformats.org/drawingml/2006/main" name="1_Universität">
  <a:themeElements>
    <a:clrScheme name="Benutzerdefiniert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Benutzerdefiniert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ACBB"/>
      </a:accent2>
      <a:accent3>
        <a:srgbClr val="33B5C3"/>
      </a:accent3>
      <a:accent4>
        <a:srgbClr val="4DBFCA"/>
      </a:accent4>
      <a:accent5>
        <a:srgbClr val="66C8D2"/>
      </a:accent5>
      <a:accent6>
        <a:srgbClr val="80D1D9"/>
      </a:accent6>
      <a:hlink>
        <a:srgbClr val="99DAE1"/>
      </a:hlink>
      <a:folHlink>
        <a:srgbClr val="B3E3E8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1860</Words>
  <Application>Microsoft Office PowerPoint</Application>
  <PresentationFormat>On-screen Show (4:3)</PresentationFormat>
  <Paragraphs>405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Narrow</vt:lpstr>
      <vt:lpstr>Symbol</vt:lpstr>
      <vt:lpstr>Times New Roman</vt:lpstr>
      <vt:lpstr>Tw Cen MT</vt:lpstr>
      <vt:lpstr>Verdana</vt:lpstr>
      <vt:lpstr>Wingdings</vt:lpstr>
      <vt:lpstr>1_Universität</vt:lpstr>
      <vt:lpstr>1_sehr viel Text</vt:lpstr>
      <vt:lpstr>Automatic Classification  of  purpose of software usages  in scholarly articles</vt:lpstr>
      <vt:lpstr>Overview</vt:lpstr>
      <vt:lpstr>Introduction: software in a research  </vt:lpstr>
      <vt:lpstr>Introduction: software in a research  </vt:lpstr>
      <vt:lpstr>Introduction: software in a research </vt:lpstr>
      <vt:lpstr>Automatic classification of software Usage purposes</vt:lpstr>
      <vt:lpstr>Identification of software usage purposes </vt:lpstr>
      <vt:lpstr>Identification of software usage purposes </vt:lpstr>
      <vt:lpstr>2. Annotation of Dataset with software purpose.</vt:lpstr>
      <vt:lpstr>2. Annotation of Dataset with software purpose.</vt:lpstr>
      <vt:lpstr>3. Pre-processing of Dataset</vt:lpstr>
      <vt:lpstr>4. Analysis of Dataset</vt:lpstr>
      <vt:lpstr>4. Analysis of Dataset</vt:lpstr>
      <vt:lpstr>4. Analysis of Dataset</vt:lpstr>
      <vt:lpstr>4. Analysis of Dataset</vt:lpstr>
      <vt:lpstr>5. Classifier Model Selection</vt:lpstr>
      <vt:lpstr>5. Classifier Model Selection</vt:lpstr>
      <vt:lpstr>5. Classifier Model Selection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7. Conclusion</vt:lpstr>
      <vt:lpstr>7. Future work</vt:lpstr>
      <vt:lpstr>PowerPoint Presentation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Introduction: Extraction approaches</vt:lpstr>
      <vt:lpstr>5. Classifier Model Selection</vt:lpstr>
      <vt:lpstr>5. Classifier Model Selection</vt:lpstr>
      <vt:lpstr>5. Classifier Model Selection</vt:lpstr>
      <vt:lpstr>6. Software purpose classification Results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Bekalue Tadesse</cp:lastModifiedBy>
  <cp:revision>2009</cp:revision>
  <dcterms:created xsi:type="dcterms:W3CDTF">2009-05-15T06:28:25Z</dcterms:created>
  <dcterms:modified xsi:type="dcterms:W3CDTF">2022-04-19T20:58:28Z</dcterms:modified>
</cp:coreProperties>
</file>